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59"/>
  </p:notesMasterIdLst>
  <p:handoutMasterIdLst>
    <p:handoutMasterId r:id="rId60"/>
  </p:handoutMasterIdLst>
  <p:sldIdLst>
    <p:sldId id="256" r:id="rId5"/>
    <p:sldId id="283" r:id="rId6"/>
    <p:sldId id="328" r:id="rId7"/>
    <p:sldId id="348" r:id="rId8"/>
    <p:sldId id="423" r:id="rId9"/>
    <p:sldId id="349" r:id="rId10"/>
    <p:sldId id="463" r:id="rId11"/>
    <p:sldId id="350" r:id="rId12"/>
    <p:sldId id="424" r:id="rId13"/>
    <p:sldId id="425" r:id="rId14"/>
    <p:sldId id="426" r:id="rId15"/>
    <p:sldId id="427" r:id="rId16"/>
    <p:sldId id="428" r:id="rId17"/>
    <p:sldId id="429" r:id="rId18"/>
    <p:sldId id="430" r:id="rId19"/>
    <p:sldId id="416" r:id="rId20"/>
    <p:sldId id="351" r:id="rId21"/>
    <p:sldId id="417" r:id="rId22"/>
    <p:sldId id="418" r:id="rId23"/>
    <p:sldId id="431" r:id="rId24"/>
    <p:sldId id="419" r:id="rId25"/>
    <p:sldId id="420" r:id="rId26"/>
    <p:sldId id="432" r:id="rId27"/>
    <p:sldId id="433" r:id="rId28"/>
    <p:sldId id="434" r:id="rId29"/>
    <p:sldId id="435" r:id="rId30"/>
    <p:sldId id="437" r:id="rId31"/>
    <p:sldId id="438" r:id="rId32"/>
    <p:sldId id="439" r:id="rId33"/>
    <p:sldId id="440" r:id="rId34"/>
    <p:sldId id="441" r:id="rId35"/>
    <p:sldId id="442" r:id="rId36"/>
    <p:sldId id="443" r:id="rId37"/>
    <p:sldId id="444" r:id="rId38"/>
    <p:sldId id="445" r:id="rId39"/>
    <p:sldId id="446" r:id="rId40"/>
    <p:sldId id="449" r:id="rId41"/>
    <p:sldId id="447" r:id="rId42"/>
    <p:sldId id="448" r:id="rId43"/>
    <p:sldId id="450" r:id="rId44"/>
    <p:sldId id="451" r:id="rId45"/>
    <p:sldId id="452" r:id="rId46"/>
    <p:sldId id="453" r:id="rId47"/>
    <p:sldId id="454" r:id="rId48"/>
    <p:sldId id="455" r:id="rId49"/>
    <p:sldId id="456" r:id="rId50"/>
    <p:sldId id="459" r:id="rId51"/>
    <p:sldId id="457" r:id="rId52"/>
    <p:sldId id="458" r:id="rId53"/>
    <p:sldId id="460" r:id="rId54"/>
    <p:sldId id="436" r:id="rId55"/>
    <p:sldId id="461" r:id="rId56"/>
    <p:sldId id="462" r:id="rId57"/>
    <p:sldId id="323" r:id="rId5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ción predeterminada" id="{9F059B1E-AD98-6246-AB64-04018D4165F9}">
          <p14:sldIdLst/>
        </p14:section>
        <p14:section name="Portadas" id="{502BA0D1-4368-4740-8628-9A6543643F89}">
          <p14:sldIdLst>
            <p14:sldId id="256"/>
            <p14:sldId id="283"/>
            <p14:sldId id="328"/>
            <p14:sldId id="348"/>
            <p14:sldId id="423"/>
            <p14:sldId id="349"/>
            <p14:sldId id="463"/>
            <p14:sldId id="350"/>
            <p14:sldId id="424"/>
            <p14:sldId id="425"/>
            <p14:sldId id="426"/>
            <p14:sldId id="427"/>
            <p14:sldId id="428"/>
            <p14:sldId id="429"/>
            <p14:sldId id="430"/>
            <p14:sldId id="416"/>
            <p14:sldId id="351"/>
            <p14:sldId id="417"/>
            <p14:sldId id="418"/>
            <p14:sldId id="431"/>
            <p14:sldId id="419"/>
            <p14:sldId id="420"/>
            <p14:sldId id="432"/>
            <p14:sldId id="433"/>
            <p14:sldId id="434"/>
            <p14:sldId id="435"/>
            <p14:sldId id="437"/>
            <p14:sldId id="438"/>
            <p14:sldId id="439"/>
            <p14:sldId id="440"/>
            <p14:sldId id="441"/>
            <p14:sldId id="442"/>
            <p14:sldId id="443"/>
            <p14:sldId id="444"/>
            <p14:sldId id="445"/>
            <p14:sldId id="446"/>
            <p14:sldId id="449"/>
            <p14:sldId id="447"/>
            <p14:sldId id="448"/>
            <p14:sldId id="450"/>
            <p14:sldId id="451"/>
            <p14:sldId id="452"/>
            <p14:sldId id="453"/>
            <p14:sldId id="454"/>
            <p14:sldId id="455"/>
            <p14:sldId id="456"/>
            <p14:sldId id="459"/>
            <p14:sldId id="457"/>
            <p14:sldId id="458"/>
            <p14:sldId id="460"/>
            <p14:sldId id="436"/>
            <p14:sldId id="461"/>
            <p14:sldId id="462"/>
            <p14:sldId id="323"/>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0985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228751D-1254-4D4F-9BB3-FF543761F097}" v="12" dt="2026-02-10T11:55:46.15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Estilo temático 1 - Énfasis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Estilo temático 1 - Énfasis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D113A9D2-9D6B-4929-AA2D-F23B5EE8CBE7}" styleName="Estilo temático 2 - Énfasis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27102A9-8310-4765-A935-A1911B00CA55}" styleName="Estilo claro 1 - Acento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5940675A-B579-460E-94D1-54222C63F5DA}" styleName="Sin estilo, cuadrícula de la tab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F5AB1C69-6EDB-4FF4-983F-18BD219EF322}" styleName="Estilo medio 2 - Énfasi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5DA37D80-6434-44D0-A028-1B22A696006F}" styleName="Estilo claro 3 - Acento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0E3FDE45-AF77-4B5C-9715-49D594BDF05E}" styleName="Estilo claro 1 - Acento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3B4B98B0-60AC-42C2-AFA5-B58CD77FA1E5}" styleName="Estilo claro 1 - Acento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C083E6E3-FA7D-4D7B-A595-EF9225AFEA82}" styleName="Estilo claro 1 - Acento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518" autoAdjust="0"/>
    <p:restoredTop sz="94660"/>
  </p:normalViewPr>
  <p:slideViewPr>
    <p:cSldViewPr snapToGrid="0" showGuides="1">
      <p:cViewPr varScale="1">
        <p:scale>
          <a:sx n="63" d="100"/>
          <a:sy n="63" d="100"/>
        </p:scale>
        <p:origin x="91" y="480"/>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notesViewPr>
    <p:cSldViewPr snapToGrid="0" snapToObjects="1">
      <p:cViewPr varScale="1">
        <p:scale>
          <a:sx n="117" d="100"/>
          <a:sy n="117" d="100"/>
        </p:scale>
        <p:origin x="-3704" y="-12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microsoft.com/office/2015/10/relationships/revisionInfo" Target="revisionInfo.xml"/><Relationship Id="rId5" Type="http://schemas.openxmlformats.org/officeDocument/2006/relationships/slide" Target="slides/slide1.xml"/><Relationship Id="rId61" Type="http://schemas.openxmlformats.org/officeDocument/2006/relationships/presProps" Target="presProp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notesMaster" Target="notesMasters/notesMaster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handoutMaster" Target="handoutMasters/handoutMaster1.xml"/><Relationship Id="rId65"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DRES SANTIAGO JIMENEZ" userId="e268c0cf-a777-47b0-baf7-d7df1ff3df08" providerId="ADAL" clId="{2836EDD7-F3ED-488E-854B-880CE1BEC793}"/>
    <pc:docChg chg="modSld">
      <pc:chgData name="ANDRES SANTIAGO JIMENEZ" userId="e268c0cf-a777-47b0-baf7-d7df1ff3df08" providerId="ADAL" clId="{2836EDD7-F3ED-488E-854B-880CE1BEC793}" dt="2026-02-10T11:55:46.151" v="20" actId="1076"/>
      <pc:docMkLst>
        <pc:docMk/>
      </pc:docMkLst>
      <pc:sldChg chg="addSp modSp mod">
        <pc:chgData name="ANDRES SANTIAGO JIMENEZ" userId="e268c0cf-a777-47b0-baf7-d7df1ff3df08" providerId="ADAL" clId="{2836EDD7-F3ED-488E-854B-880CE1BEC793}" dt="2026-02-10T11:55:31.921" v="16" actId="1076"/>
        <pc:sldMkLst>
          <pc:docMk/>
          <pc:sldMk cId="4001770591" sldId="256"/>
        </pc:sldMkLst>
        <pc:spChg chg="mod">
          <ac:chgData name="ANDRES SANTIAGO JIMENEZ" userId="e268c0cf-a777-47b0-baf7-d7df1ff3df08" providerId="ADAL" clId="{2836EDD7-F3ED-488E-854B-880CE1BEC793}" dt="2026-02-10T11:35:18.766" v="3" actId="14100"/>
          <ac:spMkLst>
            <pc:docMk/>
            <pc:sldMk cId="4001770591" sldId="256"/>
            <ac:spMk id="6" creationId="{6E6585D9-2ED6-4844-B9B2-01C00A0CB470}"/>
          </ac:spMkLst>
        </pc:spChg>
        <pc:picChg chg="add mod">
          <ac:chgData name="ANDRES SANTIAGO JIMENEZ" userId="e268c0cf-a777-47b0-baf7-d7df1ff3df08" providerId="ADAL" clId="{2836EDD7-F3ED-488E-854B-880CE1BEC793}" dt="2026-02-10T11:48:23.293" v="14"/>
          <ac:picMkLst>
            <pc:docMk/>
            <pc:sldMk cId="4001770591" sldId="256"/>
            <ac:picMk id="2" creationId="{11C90BD0-3A00-D58E-B2EE-5D8A750621B4}"/>
          </ac:picMkLst>
        </pc:picChg>
        <pc:picChg chg="add mod">
          <ac:chgData name="ANDRES SANTIAGO JIMENEZ" userId="e268c0cf-a777-47b0-baf7-d7df1ff3df08" providerId="ADAL" clId="{2836EDD7-F3ED-488E-854B-880CE1BEC793}" dt="2026-02-10T11:55:31.921" v="16" actId="1076"/>
          <ac:picMkLst>
            <pc:docMk/>
            <pc:sldMk cId="4001770591" sldId="256"/>
            <ac:picMk id="3" creationId="{AD68D6D0-09B6-9CC0-DAF3-4C0E4B81A9D6}"/>
          </ac:picMkLst>
        </pc:picChg>
      </pc:sldChg>
      <pc:sldChg chg="addSp modSp">
        <pc:chgData name="ANDRES SANTIAGO JIMENEZ" userId="e268c0cf-a777-47b0-baf7-d7df1ff3df08" providerId="ADAL" clId="{2836EDD7-F3ED-488E-854B-880CE1BEC793}" dt="2026-02-10T11:55:46.151" v="20" actId="1076"/>
        <pc:sldMkLst>
          <pc:docMk/>
          <pc:sldMk cId="2408454124" sldId="323"/>
        </pc:sldMkLst>
        <pc:picChg chg="add mod">
          <ac:chgData name="ANDRES SANTIAGO JIMENEZ" userId="e268c0cf-a777-47b0-baf7-d7df1ff3df08" providerId="ADAL" clId="{2836EDD7-F3ED-488E-854B-880CE1BEC793}" dt="2026-02-10T11:55:46.151" v="20" actId="1076"/>
          <ac:picMkLst>
            <pc:docMk/>
            <pc:sldMk cId="2408454124" sldId="323"/>
            <ac:picMk id="3" creationId="{DA99BE5B-EBCB-13AC-FB6D-B53DFC8239DB}"/>
          </ac:picMkLst>
        </pc:picChg>
        <pc:picChg chg="add mod">
          <ac:chgData name="ANDRES SANTIAGO JIMENEZ" userId="e268c0cf-a777-47b0-baf7-d7df1ff3df08" providerId="ADAL" clId="{2836EDD7-F3ED-488E-854B-880CE1BEC793}" dt="2026-02-10T11:55:43.524" v="19" actId="14100"/>
          <ac:picMkLst>
            <pc:docMk/>
            <pc:sldMk cId="2408454124" sldId="323"/>
            <ac:picMk id="4" creationId="{61BC7029-0A7D-54B1-BBC7-2666EE9EB784}"/>
          </ac:picMkLst>
        </pc:picChg>
      </pc:sldChg>
      <pc:sldChg chg="addSp modSp mod">
        <pc:chgData name="ANDRES SANTIAGO JIMENEZ" userId="e268c0cf-a777-47b0-baf7-d7df1ff3df08" providerId="ADAL" clId="{2836EDD7-F3ED-488E-854B-880CE1BEC793}" dt="2026-02-10T11:46:03.032" v="11" actId="14100"/>
        <pc:sldMkLst>
          <pc:docMk/>
          <pc:sldMk cId="920896036" sldId="417"/>
        </pc:sldMkLst>
        <pc:spChg chg="mod">
          <ac:chgData name="ANDRES SANTIAGO JIMENEZ" userId="e268c0cf-a777-47b0-baf7-d7df1ff3df08" providerId="ADAL" clId="{2836EDD7-F3ED-488E-854B-880CE1BEC793}" dt="2026-02-10T11:46:03.032" v="11" actId="14100"/>
          <ac:spMkLst>
            <pc:docMk/>
            <pc:sldMk cId="920896036" sldId="417"/>
            <ac:spMk id="2" creationId="{B80A7143-BD3C-4F88-CB88-3EEB4092FD44}"/>
          </ac:spMkLst>
        </pc:spChg>
        <pc:spChg chg="add mod">
          <ac:chgData name="ANDRES SANTIAGO JIMENEZ" userId="e268c0cf-a777-47b0-baf7-d7df1ff3df08" providerId="ADAL" clId="{2836EDD7-F3ED-488E-854B-880CE1BEC793}" dt="2026-02-10T11:45:54.469" v="8" actId="1076"/>
          <ac:spMkLst>
            <pc:docMk/>
            <pc:sldMk cId="920896036" sldId="417"/>
            <ac:spMk id="4" creationId="{44D2752E-1A34-26D0-3A31-ED14846BEAC3}"/>
          </ac:spMkLst>
        </pc:spChg>
        <pc:picChg chg="mod">
          <ac:chgData name="ANDRES SANTIAGO JIMENEZ" userId="e268c0cf-a777-47b0-baf7-d7df1ff3df08" providerId="ADAL" clId="{2836EDD7-F3ED-488E-854B-880CE1BEC793}" dt="2026-02-10T11:45:56.418" v="9" actId="1076"/>
          <ac:picMkLst>
            <pc:docMk/>
            <pc:sldMk cId="920896036" sldId="417"/>
            <ac:picMk id="5" creationId="{F9FF5ECA-373B-AC89-B12D-2AB5F4AAAF62}"/>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491051AF-8564-9E46-A723-6ADDAEB5B0CC}" type="datetime1">
              <a:t>10/02/2026</a:t>
            </a:fld>
            <a:endParaRPr lang="es-ES"/>
          </a:p>
        </p:txBody>
      </p:sp>
      <p:sp>
        <p:nvSpPr>
          <p:cNvPr id="4" name="Marcador de pie de página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5" name="Marcador de número de diapositiva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1C4FFAB8-DED9-2543-A6AD-42EE7B821849}" type="slidenum">
              <a:t>‹Nº›</a:t>
            </a:fld>
            <a:endParaRPr lang="es-ES"/>
          </a:p>
        </p:txBody>
      </p:sp>
    </p:spTree>
    <p:extLst>
      <p:ext uri="{BB962C8B-B14F-4D97-AF65-F5344CB8AC3E}">
        <p14:creationId xmlns:p14="http://schemas.microsoft.com/office/powerpoint/2010/main" val="1861707427"/>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CF7B17F-52CC-154D-959B-30024AD4E05C}" type="datetime1">
              <a:t>10/02/2026</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2944EB3-E743-414B-A21A-64E051E5FA09}" type="slidenum">
              <a:rPr lang="en-GB" smtClean="0"/>
              <a:t>‹Nº›</a:t>
            </a:fld>
            <a:endParaRPr lang="en-GB" dirty="0"/>
          </a:p>
        </p:txBody>
      </p:sp>
    </p:spTree>
    <p:extLst>
      <p:ext uri="{BB962C8B-B14F-4D97-AF65-F5344CB8AC3E}">
        <p14:creationId xmlns:p14="http://schemas.microsoft.com/office/powerpoint/2010/main" val="1844677530"/>
      </p:ext>
    </p:extLst>
  </p:cSld>
  <p:clrMap bg1="lt1" tx1="dk1" bg2="lt2" tx2="dk2" accent1="accent1" accent2="accent2" accent3="accent3" accent4="accent4" accent5="accent5" accent6="accent6" hlink="hlink" folHlink="folHlink"/>
  <p:hf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1 Marcador de imagen de diapositiva"/>
          <p:cNvSpPr>
            <a:spLocks noGrp="1" noRot="1" noChangeAspect="1" noTextEdit="1"/>
          </p:cNvSpPr>
          <p:nvPr>
            <p:ph type="sldImg"/>
          </p:nvPr>
        </p:nvSpPr>
        <p:spPr>
          <a:ln/>
        </p:spPr>
      </p:sp>
      <p:sp>
        <p:nvSpPr>
          <p:cNvPr id="104451" name="2 Marcador de notas"/>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ES" dirty="0"/>
          </a:p>
        </p:txBody>
      </p:sp>
      <p:sp>
        <p:nvSpPr>
          <p:cNvPr id="104452" name="3 Marcador de número de diapositiva"/>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300">
                <a:solidFill>
                  <a:srgbClr val="000076"/>
                </a:solidFill>
                <a:latin typeface="Arial" charset="0"/>
              </a:defRPr>
            </a:lvl1pPr>
            <a:lvl2pPr marL="708700" indent="-272577" eaLnBrk="0" hangingPunct="0">
              <a:defRPr sz="1300">
                <a:solidFill>
                  <a:srgbClr val="000076"/>
                </a:solidFill>
                <a:latin typeface="Arial" charset="0"/>
              </a:defRPr>
            </a:lvl2pPr>
            <a:lvl3pPr marL="1090308" indent="-218062" eaLnBrk="0" hangingPunct="0">
              <a:defRPr sz="1300">
                <a:solidFill>
                  <a:srgbClr val="000076"/>
                </a:solidFill>
                <a:latin typeface="Arial" charset="0"/>
              </a:defRPr>
            </a:lvl3pPr>
            <a:lvl4pPr marL="1526431" indent="-218062" eaLnBrk="0" hangingPunct="0">
              <a:defRPr sz="1300">
                <a:solidFill>
                  <a:srgbClr val="000076"/>
                </a:solidFill>
                <a:latin typeface="Arial" charset="0"/>
              </a:defRPr>
            </a:lvl4pPr>
            <a:lvl5pPr marL="1962554" indent="-218062" eaLnBrk="0" hangingPunct="0">
              <a:defRPr sz="1300">
                <a:solidFill>
                  <a:srgbClr val="000076"/>
                </a:solidFill>
                <a:latin typeface="Arial" charset="0"/>
              </a:defRPr>
            </a:lvl5pPr>
            <a:lvl6pPr marL="2398677" indent="-218062" eaLnBrk="0" fontAlgn="base" hangingPunct="0">
              <a:spcBef>
                <a:spcPct val="20000"/>
              </a:spcBef>
              <a:spcAft>
                <a:spcPct val="0"/>
              </a:spcAft>
              <a:defRPr sz="1300">
                <a:solidFill>
                  <a:srgbClr val="000076"/>
                </a:solidFill>
                <a:latin typeface="Arial" charset="0"/>
              </a:defRPr>
            </a:lvl6pPr>
            <a:lvl7pPr marL="2834800" indent="-218062" eaLnBrk="0" fontAlgn="base" hangingPunct="0">
              <a:spcBef>
                <a:spcPct val="20000"/>
              </a:spcBef>
              <a:spcAft>
                <a:spcPct val="0"/>
              </a:spcAft>
              <a:defRPr sz="1300">
                <a:solidFill>
                  <a:srgbClr val="000076"/>
                </a:solidFill>
                <a:latin typeface="Arial" charset="0"/>
              </a:defRPr>
            </a:lvl7pPr>
            <a:lvl8pPr marL="3270923" indent="-218062" eaLnBrk="0" fontAlgn="base" hangingPunct="0">
              <a:spcBef>
                <a:spcPct val="20000"/>
              </a:spcBef>
              <a:spcAft>
                <a:spcPct val="0"/>
              </a:spcAft>
              <a:defRPr sz="1300">
                <a:solidFill>
                  <a:srgbClr val="000076"/>
                </a:solidFill>
                <a:latin typeface="Arial" charset="0"/>
              </a:defRPr>
            </a:lvl8pPr>
            <a:lvl9pPr marL="3707046" indent="-218062" eaLnBrk="0" fontAlgn="base" hangingPunct="0">
              <a:spcBef>
                <a:spcPct val="20000"/>
              </a:spcBef>
              <a:spcAft>
                <a:spcPct val="0"/>
              </a:spcAft>
              <a:defRPr sz="1300">
                <a:solidFill>
                  <a:srgbClr val="000076"/>
                </a:solidFill>
                <a:latin typeface="Arial" charset="0"/>
              </a:defRPr>
            </a:lvl9pPr>
          </a:lstStyle>
          <a:p>
            <a:pPr eaLnBrk="1" hangingPunct="1"/>
            <a:fld id="{5CEAEFAE-BC9F-44FF-9153-D26CD9CF94C4}" type="slidenum">
              <a:rPr lang="es-ES" sz="1100">
                <a:solidFill>
                  <a:schemeClr val="tx1"/>
                </a:solidFill>
              </a:rPr>
              <a:pPr eaLnBrk="1" hangingPunct="1"/>
              <a:t>2</a:t>
            </a:fld>
            <a:endParaRPr lang="es-ES" sz="1100">
              <a:solidFill>
                <a:schemeClr val="tx1"/>
              </a:solidFill>
            </a:endParaRPr>
          </a:p>
        </p:txBody>
      </p:sp>
    </p:spTree>
    <p:extLst>
      <p:ext uri="{BB962C8B-B14F-4D97-AF65-F5344CB8AC3E}">
        <p14:creationId xmlns:p14="http://schemas.microsoft.com/office/powerpoint/2010/main" val="405819195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5.emf"/></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5.emf"/></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g"/><Relationship Id="rId1" Type="http://schemas.openxmlformats.org/officeDocument/2006/relationships/slideMaster" Target="../slideMasters/slideMaster1.xml"/><Relationship Id="rId4" Type="http://schemas.openxmlformats.org/officeDocument/2006/relationships/image" Target="../media/image5.emf"/></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g"/><Relationship Id="rId1" Type="http://schemas.openxmlformats.org/officeDocument/2006/relationships/slideMaster" Target="../slideMasters/slideMaster1.xml"/><Relationship Id="rId4" Type="http://schemas.openxmlformats.org/officeDocument/2006/relationships/image" Target="../media/image5.emf"/></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jpg"/><Relationship Id="rId1" Type="http://schemas.openxmlformats.org/officeDocument/2006/relationships/slideMaster" Target="../slideMasters/slideMaster1.xml"/><Relationship Id="rId6" Type="http://schemas.openxmlformats.org/officeDocument/2006/relationships/image" Target="../media/image17.emf"/><Relationship Id="rId5" Type="http://schemas.openxmlformats.org/officeDocument/2006/relationships/image" Target="../media/image16.emf"/><Relationship Id="rId4" Type="http://schemas.openxmlformats.org/officeDocument/2006/relationships/image" Target="../media/image15.emf"/></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ortada Apple UNE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33CF767B-F063-434F-86D6-8F6CC6C6690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4" name="Date Placeholder 3">
            <a:extLst>
              <a:ext uri="{FF2B5EF4-FFF2-40B4-BE49-F238E27FC236}">
                <a16:creationId xmlns:a16="http://schemas.microsoft.com/office/drawing/2014/main" id="{59A6DFED-0FBE-48D4-A5E6-0F2D5059C09B}"/>
              </a:ext>
            </a:extLst>
          </p:cNvPr>
          <p:cNvSpPr>
            <a:spLocks noGrp="1"/>
          </p:cNvSpPr>
          <p:nvPr>
            <p:ph type="dt" sz="half" idx="10"/>
          </p:nvPr>
        </p:nvSpPr>
        <p:spPr>
          <a:xfrm>
            <a:off x="514350" y="5915820"/>
            <a:ext cx="2743200" cy="365125"/>
          </a:xfrm>
          <a:prstGeom prst="rect">
            <a:avLst/>
          </a:prstGeom>
        </p:spPr>
        <p:txBody>
          <a:bodyPr lIns="0" tIns="0" rIns="0" bIns="0" anchor="t" anchorCtr="0"/>
          <a:lstStyle>
            <a:lvl1pPr>
              <a:defRPr sz="1400">
                <a:solidFill>
                  <a:schemeClr val="bg1"/>
                </a:solidFill>
              </a:defRPr>
            </a:lvl1pPr>
          </a:lstStyle>
          <a:p>
            <a:r>
              <a:rPr lang="en-GB" dirty="0" err="1"/>
              <a:t>Fecha</a:t>
            </a:r>
            <a:endParaRPr lang="en-GB" dirty="0"/>
          </a:p>
        </p:txBody>
      </p:sp>
      <p:pic>
        <p:nvPicPr>
          <p:cNvPr id="12" name="Picture 11">
            <a:extLst>
              <a:ext uri="{FF2B5EF4-FFF2-40B4-BE49-F238E27FC236}">
                <a16:creationId xmlns:a16="http://schemas.microsoft.com/office/drawing/2014/main" id="{6480B215-A81F-481D-8C0E-6BF46A61563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942065" y="5687128"/>
            <a:ext cx="828022" cy="813684"/>
          </a:xfrm>
          <a:prstGeom prst="rect">
            <a:avLst/>
          </a:prstGeom>
        </p:spPr>
      </p:pic>
      <p:sp>
        <p:nvSpPr>
          <p:cNvPr id="5" name="CuadroTexto 4"/>
          <p:cNvSpPr txBox="1"/>
          <p:nvPr userDrawn="1"/>
        </p:nvSpPr>
        <p:spPr>
          <a:xfrm>
            <a:off x="11307011" y="7363850"/>
            <a:ext cx="914400" cy="914400"/>
          </a:xfrm>
          <a:prstGeom prst="rect">
            <a:avLst/>
          </a:prstGeom>
          <a:noFill/>
        </p:spPr>
        <p:txBody>
          <a:bodyPr wrap="none" lIns="0" tIns="0" rIns="0" bIns="0" rtlCol="0">
            <a:noAutofit/>
          </a:bodyPr>
          <a:lstStyle/>
          <a:p>
            <a:pPr algn="l"/>
            <a:endParaRPr lang="es-ES" dirty="0" err="1"/>
          </a:p>
        </p:txBody>
      </p:sp>
      <p:sp>
        <p:nvSpPr>
          <p:cNvPr id="15" name="Title 1">
            <a:extLst>
              <a:ext uri="{FF2B5EF4-FFF2-40B4-BE49-F238E27FC236}">
                <a16:creationId xmlns:a16="http://schemas.microsoft.com/office/drawing/2014/main" id="{7883A92D-A76E-7D42-8446-28D9F04E5679}"/>
              </a:ext>
            </a:extLst>
          </p:cNvPr>
          <p:cNvSpPr>
            <a:spLocks noGrp="1"/>
          </p:cNvSpPr>
          <p:nvPr>
            <p:ph type="ctrTitle" hasCustomPrompt="1"/>
          </p:nvPr>
        </p:nvSpPr>
        <p:spPr>
          <a:xfrm>
            <a:off x="514350" y="1103313"/>
            <a:ext cx="8295821" cy="1468437"/>
          </a:xfrm>
        </p:spPr>
        <p:txBody>
          <a:bodyPr anchor="b" anchorCtr="0"/>
          <a:lstStyle>
            <a:lvl1pPr algn="l">
              <a:defRPr sz="3600" b="1" cap="all" baseline="0">
                <a:solidFill>
                  <a:schemeClr val="bg1"/>
                </a:solidFill>
              </a:defRPr>
            </a:lvl1pPr>
          </a:lstStyle>
          <a:p>
            <a:r>
              <a:rPr lang="en-US" dirty="0"/>
              <a:t>Click para </a:t>
            </a:r>
            <a:r>
              <a:rPr lang="en-US" dirty="0" err="1"/>
              <a:t>editar</a:t>
            </a:r>
            <a:r>
              <a:rPr lang="en-US" dirty="0"/>
              <a:t> el </a:t>
            </a:r>
            <a:r>
              <a:rPr lang="en-US" dirty="0" err="1"/>
              <a:t>título</a:t>
            </a:r>
            <a:br>
              <a:rPr lang="en-US" dirty="0"/>
            </a:br>
            <a:r>
              <a:rPr lang="en-US" dirty="0"/>
              <a:t>ARIAL BOLD MAYÚSCULAS</a:t>
            </a:r>
            <a:endParaRPr lang="en-GB" dirty="0"/>
          </a:p>
        </p:txBody>
      </p:sp>
      <p:sp>
        <p:nvSpPr>
          <p:cNvPr id="16" name="Subtitle 2">
            <a:extLst>
              <a:ext uri="{FF2B5EF4-FFF2-40B4-BE49-F238E27FC236}">
                <a16:creationId xmlns:a16="http://schemas.microsoft.com/office/drawing/2014/main" id="{C312ADD9-0430-074E-863B-BEA71ABA2010}"/>
              </a:ext>
            </a:extLst>
          </p:cNvPr>
          <p:cNvSpPr>
            <a:spLocks noGrp="1"/>
          </p:cNvSpPr>
          <p:nvPr>
            <p:ph type="subTitle" idx="1" hasCustomPrompt="1"/>
          </p:nvPr>
        </p:nvSpPr>
        <p:spPr>
          <a:xfrm>
            <a:off x="514350" y="3304192"/>
            <a:ext cx="8295821" cy="1655762"/>
          </a:xfrm>
        </p:spPr>
        <p:txBody>
          <a:bodyPr anchor="t" anchorCtr="0"/>
          <a:lstStyle>
            <a:lvl1pPr marL="0" indent="0" algn="l">
              <a:lnSpc>
                <a:spcPts val="2460"/>
              </a:lnSpc>
              <a:spcBef>
                <a:spcPts val="1200"/>
              </a:spcBef>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para </a:t>
            </a:r>
            <a:r>
              <a:rPr lang="en-US" dirty="0" err="1"/>
              <a:t>editar</a:t>
            </a:r>
            <a:r>
              <a:rPr lang="en-US" dirty="0"/>
              <a:t> el </a:t>
            </a:r>
            <a:r>
              <a:rPr lang="en-US" dirty="0" err="1"/>
              <a:t>subtítulo</a:t>
            </a:r>
            <a:endParaRPr lang="en-US" dirty="0"/>
          </a:p>
          <a:p>
            <a:r>
              <a:rPr lang="en-US" dirty="0"/>
              <a:t>Arial Regular</a:t>
            </a:r>
            <a:endParaRPr lang="en-GB" dirty="0"/>
          </a:p>
        </p:txBody>
      </p:sp>
      <p:cxnSp>
        <p:nvCxnSpPr>
          <p:cNvPr id="17" name="Conector recto 16">
            <a:extLst>
              <a:ext uri="{FF2B5EF4-FFF2-40B4-BE49-F238E27FC236}">
                <a16:creationId xmlns:a16="http://schemas.microsoft.com/office/drawing/2014/main" id="{F655E4A0-51EC-0E41-9E30-E103763800DD}"/>
              </a:ext>
            </a:extLst>
          </p:cNvPr>
          <p:cNvCxnSpPr/>
          <p:nvPr userDrawn="1"/>
        </p:nvCxnSpPr>
        <p:spPr>
          <a:xfrm>
            <a:off x="514350" y="2912533"/>
            <a:ext cx="414791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pic>
        <p:nvPicPr>
          <p:cNvPr id="9" name="Imagen 8">
            <a:extLst>
              <a:ext uri="{FF2B5EF4-FFF2-40B4-BE49-F238E27FC236}">
                <a16:creationId xmlns:a16="http://schemas.microsoft.com/office/drawing/2014/main" id="{3C435803-F258-EE48-A299-3C9F7D635D64}"/>
              </a:ext>
            </a:extLst>
          </p:cNvPr>
          <p:cNvPicPr>
            <a:picLocks noChangeAspect="1"/>
          </p:cNvPicPr>
          <p:nvPr userDrawn="1"/>
        </p:nvPicPr>
        <p:blipFill>
          <a:blip r:embed="rId4"/>
          <a:stretch>
            <a:fillRect/>
          </a:stretch>
        </p:blipFill>
        <p:spPr>
          <a:xfrm>
            <a:off x="10077880" y="428439"/>
            <a:ext cx="1686331" cy="193968"/>
          </a:xfrm>
          <a:prstGeom prst="rect">
            <a:avLst/>
          </a:prstGeom>
        </p:spPr>
      </p:pic>
    </p:spTree>
    <p:extLst>
      <p:ext uri="{BB962C8B-B14F-4D97-AF65-F5344CB8AC3E}">
        <p14:creationId xmlns:p14="http://schemas.microsoft.com/office/powerpoint/2010/main" val="30640862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Portada Apple UNE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FF314ADD-8CCE-4CE1-93BC-8242C7F6EE6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93" y="875943"/>
            <a:ext cx="12191998" cy="4509212"/>
          </a:xfrm>
          <a:prstGeom prst="rect">
            <a:avLst/>
          </a:prstGeom>
        </p:spPr>
      </p:pic>
      <p:sp>
        <p:nvSpPr>
          <p:cNvPr id="4" name="Date Placeholder 3">
            <a:extLst>
              <a:ext uri="{FF2B5EF4-FFF2-40B4-BE49-F238E27FC236}">
                <a16:creationId xmlns:a16="http://schemas.microsoft.com/office/drawing/2014/main" id="{59A6DFED-0FBE-48D4-A5E6-0F2D5059C09B}"/>
              </a:ext>
            </a:extLst>
          </p:cNvPr>
          <p:cNvSpPr>
            <a:spLocks noGrp="1"/>
          </p:cNvSpPr>
          <p:nvPr>
            <p:ph type="dt" sz="half" idx="10"/>
          </p:nvPr>
        </p:nvSpPr>
        <p:spPr>
          <a:xfrm>
            <a:off x="514350" y="5915820"/>
            <a:ext cx="2743200" cy="365125"/>
          </a:xfrm>
          <a:prstGeom prst="rect">
            <a:avLst/>
          </a:prstGeom>
        </p:spPr>
        <p:txBody>
          <a:bodyPr lIns="0" tIns="0" rIns="0" bIns="0" anchor="t" anchorCtr="0"/>
          <a:lstStyle>
            <a:lvl1pPr>
              <a:defRPr sz="1400">
                <a:solidFill>
                  <a:schemeClr val="tx1"/>
                </a:solidFill>
              </a:defRPr>
            </a:lvl1pPr>
          </a:lstStyle>
          <a:p>
            <a:endParaRPr lang="en-GB" dirty="0"/>
          </a:p>
        </p:txBody>
      </p:sp>
      <p:pic>
        <p:nvPicPr>
          <p:cNvPr id="12" name="Picture 11">
            <a:extLst>
              <a:ext uri="{FF2B5EF4-FFF2-40B4-BE49-F238E27FC236}">
                <a16:creationId xmlns:a16="http://schemas.microsoft.com/office/drawing/2014/main" id="{6480B215-A81F-481D-8C0E-6BF46A61563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137887" y="5879560"/>
            <a:ext cx="632199" cy="621252"/>
          </a:xfrm>
          <a:prstGeom prst="rect">
            <a:avLst/>
          </a:prstGeom>
        </p:spPr>
      </p:pic>
      <p:sp>
        <p:nvSpPr>
          <p:cNvPr id="5" name="CuadroTexto 4"/>
          <p:cNvSpPr txBox="1"/>
          <p:nvPr userDrawn="1"/>
        </p:nvSpPr>
        <p:spPr>
          <a:xfrm>
            <a:off x="11307011" y="7363850"/>
            <a:ext cx="914400" cy="914400"/>
          </a:xfrm>
          <a:prstGeom prst="rect">
            <a:avLst/>
          </a:prstGeom>
          <a:noFill/>
        </p:spPr>
        <p:txBody>
          <a:bodyPr wrap="none" lIns="0" tIns="0" rIns="0" bIns="0" rtlCol="0">
            <a:noAutofit/>
          </a:bodyPr>
          <a:lstStyle/>
          <a:p>
            <a:pPr algn="l"/>
            <a:endParaRPr lang="es-ES" dirty="0" err="1"/>
          </a:p>
        </p:txBody>
      </p:sp>
      <p:sp>
        <p:nvSpPr>
          <p:cNvPr id="15" name="Title 1">
            <a:extLst>
              <a:ext uri="{FF2B5EF4-FFF2-40B4-BE49-F238E27FC236}">
                <a16:creationId xmlns:a16="http://schemas.microsoft.com/office/drawing/2014/main" id="{7883A92D-A76E-7D42-8446-28D9F04E5679}"/>
              </a:ext>
            </a:extLst>
          </p:cNvPr>
          <p:cNvSpPr>
            <a:spLocks noGrp="1"/>
          </p:cNvSpPr>
          <p:nvPr>
            <p:ph type="ctrTitle" hasCustomPrompt="1"/>
          </p:nvPr>
        </p:nvSpPr>
        <p:spPr>
          <a:xfrm>
            <a:off x="514350" y="1103313"/>
            <a:ext cx="8295821" cy="1468437"/>
          </a:xfrm>
        </p:spPr>
        <p:txBody>
          <a:bodyPr anchor="b" anchorCtr="0"/>
          <a:lstStyle>
            <a:lvl1pPr algn="l">
              <a:defRPr sz="3600" b="1" cap="all" baseline="0">
                <a:solidFill>
                  <a:schemeClr val="bg1"/>
                </a:solidFill>
              </a:defRPr>
            </a:lvl1pPr>
          </a:lstStyle>
          <a:p>
            <a:r>
              <a:rPr lang="en-US" dirty="0"/>
              <a:t>Click para </a:t>
            </a:r>
            <a:r>
              <a:rPr lang="en-US" dirty="0" err="1"/>
              <a:t>editar</a:t>
            </a:r>
            <a:r>
              <a:rPr lang="en-US" dirty="0"/>
              <a:t> el </a:t>
            </a:r>
            <a:r>
              <a:rPr lang="en-US" dirty="0" err="1"/>
              <a:t>título</a:t>
            </a:r>
            <a:br>
              <a:rPr lang="en-US" dirty="0"/>
            </a:br>
            <a:r>
              <a:rPr lang="en-US" dirty="0"/>
              <a:t>ARIAL BOLD MAYÚSCULAS</a:t>
            </a:r>
            <a:endParaRPr lang="en-GB" dirty="0"/>
          </a:p>
        </p:txBody>
      </p:sp>
      <p:sp>
        <p:nvSpPr>
          <p:cNvPr id="16" name="Subtitle 2">
            <a:extLst>
              <a:ext uri="{FF2B5EF4-FFF2-40B4-BE49-F238E27FC236}">
                <a16:creationId xmlns:a16="http://schemas.microsoft.com/office/drawing/2014/main" id="{C312ADD9-0430-074E-863B-BEA71ABA2010}"/>
              </a:ext>
            </a:extLst>
          </p:cNvPr>
          <p:cNvSpPr>
            <a:spLocks noGrp="1"/>
          </p:cNvSpPr>
          <p:nvPr>
            <p:ph type="subTitle" idx="1" hasCustomPrompt="1"/>
          </p:nvPr>
        </p:nvSpPr>
        <p:spPr>
          <a:xfrm>
            <a:off x="514350" y="3304192"/>
            <a:ext cx="8295821" cy="1655762"/>
          </a:xfrm>
        </p:spPr>
        <p:txBody>
          <a:bodyPr anchor="t" anchorCtr="0"/>
          <a:lstStyle>
            <a:lvl1pPr marL="0" indent="0" algn="l">
              <a:lnSpc>
                <a:spcPts val="2460"/>
              </a:lnSpc>
              <a:spcBef>
                <a:spcPts val="1200"/>
              </a:spcBef>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para </a:t>
            </a:r>
            <a:r>
              <a:rPr lang="en-US" dirty="0" err="1"/>
              <a:t>editar</a:t>
            </a:r>
            <a:r>
              <a:rPr lang="en-US" dirty="0"/>
              <a:t> el </a:t>
            </a:r>
            <a:r>
              <a:rPr lang="en-US" dirty="0" err="1"/>
              <a:t>subtítulo</a:t>
            </a:r>
            <a:endParaRPr lang="en-US" dirty="0"/>
          </a:p>
          <a:p>
            <a:r>
              <a:rPr lang="en-US" dirty="0"/>
              <a:t>Arial Regular</a:t>
            </a:r>
            <a:endParaRPr lang="en-GB" dirty="0"/>
          </a:p>
        </p:txBody>
      </p:sp>
      <p:cxnSp>
        <p:nvCxnSpPr>
          <p:cNvPr id="17" name="Conector recto 16">
            <a:extLst>
              <a:ext uri="{FF2B5EF4-FFF2-40B4-BE49-F238E27FC236}">
                <a16:creationId xmlns:a16="http://schemas.microsoft.com/office/drawing/2014/main" id="{F655E4A0-51EC-0E41-9E30-E103763800DD}"/>
              </a:ext>
            </a:extLst>
          </p:cNvPr>
          <p:cNvCxnSpPr/>
          <p:nvPr userDrawn="1"/>
        </p:nvCxnSpPr>
        <p:spPr>
          <a:xfrm>
            <a:off x="514350" y="2912533"/>
            <a:ext cx="414791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pic>
        <p:nvPicPr>
          <p:cNvPr id="9" name="Imagen 8">
            <a:extLst>
              <a:ext uri="{FF2B5EF4-FFF2-40B4-BE49-F238E27FC236}">
                <a16:creationId xmlns:a16="http://schemas.microsoft.com/office/drawing/2014/main" id="{96341D6B-0997-AF47-B3DD-E5AEB1F62329}"/>
              </a:ext>
            </a:extLst>
          </p:cNvPr>
          <p:cNvPicPr>
            <a:picLocks noChangeAspect="1"/>
          </p:cNvPicPr>
          <p:nvPr userDrawn="1"/>
        </p:nvPicPr>
        <p:blipFill>
          <a:blip r:embed="rId4"/>
          <a:stretch>
            <a:fillRect/>
          </a:stretch>
        </p:blipFill>
        <p:spPr>
          <a:xfrm>
            <a:off x="10091160" y="412014"/>
            <a:ext cx="1713384" cy="193968"/>
          </a:xfrm>
          <a:prstGeom prst="rect">
            <a:avLst/>
          </a:prstGeom>
        </p:spPr>
      </p:pic>
    </p:spTree>
    <p:extLst>
      <p:ext uri="{BB962C8B-B14F-4D97-AF65-F5344CB8AC3E}">
        <p14:creationId xmlns:p14="http://schemas.microsoft.com/office/powerpoint/2010/main" val="28492681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ortada Tangerine UNE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59A6DFED-0FBE-48D4-A5E6-0F2D5059C09B}"/>
              </a:ext>
            </a:extLst>
          </p:cNvPr>
          <p:cNvSpPr>
            <a:spLocks noGrp="1"/>
          </p:cNvSpPr>
          <p:nvPr>
            <p:ph type="dt" sz="half" idx="10"/>
          </p:nvPr>
        </p:nvSpPr>
        <p:spPr>
          <a:xfrm>
            <a:off x="514350" y="5915820"/>
            <a:ext cx="2743200" cy="365125"/>
          </a:xfrm>
          <a:prstGeom prst="rect">
            <a:avLst/>
          </a:prstGeom>
        </p:spPr>
        <p:txBody>
          <a:bodyPr lIns="0" tIns="0" rIns="0" bIns="0" anchor="t" anchorCtr="0"/>
          <a:lstStyle>
            <a:lvl1pPr>
              <a:defRPr sz="1400">
                <a:solidFill>
                  <a:schemeClr val="tx1"/>
                </a:solidFill>
              </a:defRPr>
            </a:lvl1pPr>
          </a:lstStyle>
          <a:p>
            <a:endParaRPr lang="en-GB" dirty="0"/>
          </a:p>
        </p:txBody>
      </p:sp>
      <p:sp>
        <p:nvSpPr>
          <p:cNvPr id="5" name="CuadroTexto 4">
            <a:extLst>
              <a:ext uri="{FF2B5EF4-FFF2-40B4-BE49-F238E27FC236}">
                <a16:creationId xmlns:a16="http://schemas.microsoft.com/office/drawing/2014/main" id="{390AD968-0191-3B47-AE52-9AF9BF704CD2}"/>
              </a:ext>
            </a:extLst>
          </p:cNvPr>
          <p:cNvSpPr txBox="1"/>
          <p:nvPr userDrawn="1"/>
        </p:nvSpPr>
        <p:spPr>
          <a:xfrm>
            <a:off x="4557713" y="1407319"/>
            <a:ext cx="0" cy="0"/>
          </a:xfrm>
          <a:prstGeom prst="rect">
            <a:avLst/>
          </a:prstGeom>
          <a:noFill/>
        </p:spPr>
        <p:txBody>
          <a:bodyPr wrap="none" lIns="0" tIns="0" rIns="0" bIns="0" rtlCol="0">
            <a:noAutofit/>
          </a:bodyPr>
          <a:lstStyle/>
          <a:p>
            <a:pPr algn="l"/>
            <a:endParaRPr lang="es-ES" dirty="0" err="1"/>
          </a:p>
        </p:txBody>
      </p:sp>
      <p:pic>
        <p:nvPicPr>
          <p:cNvPr id="8" name="Picture 10">
            <a:extLst>
              <a:ext uri="{FF2B5EF4-FFF2-40B4-BE49-F238E27FC236}">
                <a16:creationId xmlns:a16="http://schemas.microsoft.com/office/drawing/2014/main" id="{7A7830A5-C51D-3A48-B0AE-CA3AFF9A3B1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92" y="875943"/>
            <a:ext cx="12191995" cy="4509211"/>
          </a:xfrm>
          <a:prstGeom prst="rect">
            <a:avLst/>
          </a:prstGeom>
        </p:spPr>
      </p:pic>
      <p:pic>
        <p:nvPicPr>
          <p:cNvPr id="14" name="Picture 11">
            <a:extLst>
              <a:ext uri="{FF2B5EF4-FFF2-40B4-BE49-F238E27FC236}">
                <a16:creationId xmlns:a16="http://schemas.microsoft.com/office/drawing/2014/main" id="{3571BC75-4077-6748-90ED-F7DE35BD69A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137887" y="5879560"/>
            <a:ext cx="632199" cy="621252"/>
          </a:xfrm>
          <a:prstGeom prst="rect">
            <a:avLst/>
          </a:prstGeom>
        </p:spPr>
      </p:pic>
      <p:sp>
        <p:nvSpPr>
          <p:cNvPr id="15" name="Title 1">
            <a:extLst>
              <a:ext uri="{FF2B5EF4-FFF2-40B4-BE49-F238E27FC236}">
                <a16:creationId xmlns:a16="http://schemas.microsoft.com/office/drawing/2014/main" id="{BA87D52E-15D0-7C43-98D6-BF95545D9266}"/>
              </a:ext>
            </a:extLst>
          </p:cNvPr>
          <p:cNvSpPr>
            <a:spLocks noGrp="1"/>
          </p:cNvSpPr>
          <p:nvPr>
            <p:ph type="ctrTitle" hasCustomPrompt="1"/>
          </p:nvPr>
        </p:nvSpPr>
        <p:spPr>
          <a:xfrm>
            <a:off x="514350" y="1103313"/>
            <a:ext cx="8295821" cy="1468437"/>
          </a:xfrm>
        </p:spPr>
        <p:txBody>
          <a:bodyPr anchor="b" anchorCtr="0"/>
          <a:lstStyle>
            <a:lvl1pPr algn="l">
              <a:defRPr sz="3600" b="1" cap="all" baseline="0">
                <a:solidFill>
                  <a:schemeClr val="bg1"/>
                </a:solidFill>
              </a:defRPr>
            </a:lvl1pPr>
          </a:lstStyle>
          <a:p>
            <a:r>
              <a:rPr lang="en-US" dirty="0"/>
              <a:t>Click para </a:t>
            </a:r>
            <a:r>
              <a:rPr lang="en-US" dirty="0" err="1"/>
              <a:t>editar</a:t>
            </a:r>
            <a:r>
              <a:rPr lang="en-US" dirty="0"/>
              <a:t> el </a:t>
            </a:r>
            <a:r>
              <a:rPr lang="en-US" dirty="0" err="1"/>
              <a:t>título</a:t>
            </a:r>
            <a:br>
              <a:rPr lang="en-US" dirty="0"/>
            </a:br>
            <a:r>
              <a:rPr lang="en-US" dirty="0"/>
              <a:t>ARIAL BOLD MAYÚSCULAS</a:t>
            </a:r>
            <a:endParaRPr lang="en-GB" dirty="0"/>
          </a:p>
        </p:txBody>
      </p:sp>
      <p:sp>
        <p:nvSpPr>
          <p:cNvPr id="16" name="Subtitle 2">
            <a:extLst>
              <a:ext uri="{FF2B5EF4-FFF2-40B4-BE49-F238E27FC236}">
                <a16:creationId xmlns:a16="http://schemas.microsoft.com/office/drawing/2014/main" id="{2DBF1B25-1FAC-FC4A-BBA2-6C0BB5D7F017}"/>
              </a:ext>
            </a:extLst>
          </p:cNvPr>
          <p:cNvSpPr>
            <a:spLocks noGrp="1"/>
          </p:cNvSpPr>
          <p:nvPr>
            <p:ph type="subTitle" idx="1" hasCustomPrompt="1"/>
          </p:nvPr>
        </p:nvSpPr>
        <p:spPr>
          <a:xfrm>
            <a:off x="514350" y="3304192"/>
            <a:ext cx="8295821" cy="1655762"/>
          </a:xfrm>
        </p:spPr>
        <p:txBody>
          <a:bodyPr anchor="t" anchorCtr="0"/>
          <a:lstStyle>
            <a:lvl1pPr marL="0" indent="0" algn="l">
              <a:lnSpc>
                <a:spcPts val="2460"/>
              </a:lnSpc>
              <a:spcBef>
                <a:spcPts val="1200"/>
              </a:spcBef>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para </a:t>
            </a:r>
            <a:r>
              <a:rPr lang="en-US" dirty="0" err="1"/>
              <a:t>editar</a:t>
            </a:r>
            <a:r>
              <a:rPr lang="en-US" dirty="0"/>
              <a:t> el </a:t>
            </a:r>
            <a:r>
              <a:rPr lang="en-US" dirty="0" err="1"/>
              <a:t>subtítulo</a:t>
            </a:r>
            <a:endParaRPr lang="en-US" dirty="0"/>
          </a:p>
          <a:p>
            <a:r>
              <a:rPr lang="en-US" dirty="0"/>
              <a:t>Arial Regular</a:t>
            </a:r>
            <a:endParaRPr lang="en-GB" dirty="0"/>
          </a:p>
        </p:txBody>
      </p:sp>
      <p:cxnSp>
        <p:nvCxnSpPr>
          <p:cNvPr id="17" name="Conector recto 16">
            <a:extLst>
              <a:ext uri="{FF2B5EF4-FFF2-40B4-BE49-F238E27FC236}">
                <a16:creationId xmlns:a16="http://schemas.microsoft.com/office/drawing/2014/main" id="{9EA6D29D-E943-A942-AAAC-659EAF2863C0}"/>
              </a:ext>
            </a:extLst>
          </p:cNvPr>
          <p:cNvCxnSpPr/>
          <p:nvPr userDrawn="1"/>
        </p:nvCxnSpPr>
        <p:spPr>
          <a:xfrm>
            <a:off x="514350" y="2912533"/>
            <a:ext cx="414791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pic>
        <p:nvPicPr>
          <p:cNvPr id="9" name="Imagen 8">
            <a:extLst>
              <a:ext uri="{FF2B5EF4-FFF2-40B4-BE49-F238E27FC236}">
                <a16:creationId xmlns:a16="http://schemas.microsoft.com/office/drawing/2014/main" id="{858C9B98-342A-694F-821B-D519FDF083A4}"/>
              </a:ext>
            </a:extLst>
          </p:cNvPr>
          <p:cNvPicPr>
            <a:picLocks noChangeAspect="1"/>
          </p:cNvPicPr>
          <p:nvPr userDrawn="1"/>
        </p:nvPicPr>
        <p:blipFill>
          <a:blip r:embed="rId4"/>
          <a:stretch>
            <a:fillRect/>
          </a:stretch>
        </p:blipFill>
        <p:spPr>
          <a:xfrm>
            <a:off x="10091160" y="412014"/>
            <a:ext cx="1713384" cy="193968"/>
          </a:xfrm>
          <a:prstGeom prst="rect">
            <a:avLst/>
          </a:prstGeom>
        </p:spPr>
      </p:pic>
    </p:spTree>
    <p:extLst>
      <p:ext uri="{BB962C8B-B14F-4D97-AF65-F5344CB8AC3E}">
        <p14:creationId xmlns:p14="http://schemas.microsoft.com/office/powerpoint/2010/main" val="28446080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ortada Foto UNED 1">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FF314ADD-8CCE-4CE1-93BC-8242C7F6EE6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 y="875943"/>
            <a:ext cx="12191998" cy="4509213"/>
          </a:xfrm>
          <a:prstGeom prst="rect">
            <a:avLst/>
          </a:prstGeom>
        </p:spPr>
      </p:pic>
      <p:sp>
        <p:nvSpPr>
          <p:cNvPr id="4" name="Date Placeholder 3">
            <a:extLst>
              <a:ext uri="{FF2B5EF4-FFF2-40B4-BE49-F238E27FC236}">
                <a16:creationId xmlns:a16="http://schemas.microsoft.com/office/drawing/2014/main" id="{59A6DFED-0FBE-48D4-A5E6-0F2D5059C09B}"/>
              </a:ext>
            </a:extLst>
          </p:cNvPr>
          <p:cNvSpPr>
            <a:spLocks noGrp="1"/>
          </p:cNvSpPr>
          <p:nvPr>
            <p:ph type="dt" sz="half" idx="10"/>
          </p:nvPr>
        </p:nvSpPr>
        <p:spPr>
          <a:xfrm>
            <a:off x="514350" y="5915820"/>
            <a:ext cx="2743200" cy="365125"/>
          </a:xfrm>
          <a:prstGeom prst="rect">
            <a:avLst/>
          </a:prstGeom>
        </p:spPr>
        <p:txBody>
          <a:bodyPr lIns="0" tIns="0" rIns="0" bIns="0" anchor="t" anchorCtr="0"/>
          <a:lstStyle>
            <a:lvl1pPr>
              <a:defRPr sz="1400">
                <a:solidFill>
                  <a:schemeClr val="tx1"/>
                </a:solidFill>
              </a:defRPr>
            </a:lvl1pPr>
          </a:lstStyle>
          <a:p>
            <a:endParaRPr lang="en-GB" dirty="0"/>
          </a:p>
        </p:txBody>
      </p:sp>
      <p:pic>
        <p:nvPicPr>
          <p:cNvPr id="8" name="Picture 11">
            <a:extLst>
              <a:ext uri="{FF2B5EF4-FFF2-40B4-BE49-F238E27FC236}">
                <a16:creationId xmlns:a16="http://schemas.microsoft.com/office/drawing/2014/main" id="{7527E8A3-C408-324D-96A3-2F81BEA7C61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137887" y="5879560"/>
            <a:ext cx="632199" cy="621252"/>
          </a:xfrm>
          <a:prstGeom prst="rect">
            <a:avLst/>
          </a:prstGeom>
        </p:spPr>
      </p:pic>
      <p:sp>
        <p:nvSpPr>
          <p:cNvPr id="13" name="Title 1">
            <a:extLst>
              <a:ext uri="{FF2B5EF4-FFF2-40B4-BE49-F238E27FC236}">
                <a16:creationId xmlns:a16="http://schemas.microsoft.com/office/drawing/2014/main" id="{B15B438C-268C-DA40-B43C-75622B8A208E}"/>
              </a:ext>
            </a:extLst>
          </p:cNvPr>
          <p:cNvSpPr>
            <a:spLocks noGrp="1"/>
          </p:cNvSpPr>
          <p:nvPr>
            <p:ph type="ctrTitle" hasCustomPrompt="1"/>
          </p:nvPr>
        </p:nvSpPr>
        <p:spPr>
          <a:xfrm>
            <a:off x="514351" y="1896289"/>
            <a:ext cx="5581650" cy="1532711"/>
          </a:xfrm>
        </p:spPr>
        <p:txBody>
          <a:bodyPr anchor="b" anchorCtr="0"/>
          <a:lstStyle>
            <a:lvl1pPr algn="l">
              <a:defRPr sz="3600" b="1" cap="all" baseline="0">
                <a:solidFill>
                  <a:schemeClr val="bg1"/>
                </a:solidFill>
              </a:defRPr>
            </a:lvl1pPr>
          </a:lstStyle>
          <a:p>
            <a:r>
              <a:rPr lang="en-US" dirty="0"/>
              <a:t>Click para </a:t>
            </a:r>
            <a:r>
              <a:rPr lang="en-US" dirty="0" err="1"/>
              <a:t>editar</a:t>
            </a:r>
            <a:r>
              <a:rPr lang="en-US" dirty="0"/>
              <a:t> el </a:t>
            </a:r>
            <a:r>
              <a:rPr lang="en-US" dirty="0" err="1"/>
              <a:t>título</a:t>
            </a:r>
            <a:r>
              <a:rPr lang="en-US" dirty="0"/>
              <a:t>, ARIAL BOLD MAYÚSCULAS</a:t>
            </a:r>
            <a:endParaRPr lang="en-GB" dirty="0"/>
          </a:p>
        </p:txBody>
      </p:sp>
      <p:sp>
        <p:nvSpPr>
          <p:cNvPr id="14" name="Subtitle 2">
            <a:extLst>
              <a:ext uri="{FF2B5EF4-FFF2-40B4-BE49-F238E27FC236}">
                <a16:creationId xmlns:a16="http://schemas.microsoft.com/office/drawing/2014/main" id="{9F4C4902-E4BF-A643-9F0D-20AE48D88CF9}"/>
              </a:ext>
            </a:extLst>
          </p:cNvPr>
          <p:cNvSpPr>
            <a:spLocks noGrp="1"/>
          </p:cNvSpPr>
          <p:nvPr>
            <p:ph type="subTitle" idx="1" hasCustomPrompt="1"/>
          </p:nvPr>
        </p:nvSpPr>
        <p:spPr>
          <a:xfrm>
            <a:off x="514350" y="4097168"/>
            <a:ext cx="8295821" cy="1655762"/>
          </a:xfrm>
        </p:spPr>
        <p:txBody>
          <a:bodyPr anchor="t" anchorCtr="0"/>
          <a:lstStyle>
            <a:lvl1pPr marL="0" indent="0" algn="l">
              <a:lnSpc>
                <a:spcPts val="2460"/>
              </a:lnSpc>
              <a:spcBef>
                <a:spcPts val="1200"/>
              </a:spcBef>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para </a:t>
            </a:r>
            <a:r>
              <a:rPr lang="en-US" dirty="0" err="1"/>
              <a:t>editar</a:t>
            </a:r>
            <a:r>
              <a:rPr lang="en-US" dirty="0"/>
              <a:t> el </a:t>
            </a:r>
            <a:r>
              <a:rPr lang="en-US" dirty="0" err="1"/>
              <a:t>subtítulo</a:t>
            </a:r>
            <a:endParaRPr lang="en-US" dirty="0"/>
          </a:p>
          <a:p>
            <a:r>
              <a:rPr lang="en-US" dirty="0"/>
              <a:t>Arial Regular</a:t>
            </a:r>
            <a:endParaRPr lang="en-GB" dirty="0"/>
          </a:p>
        </p:txBody>
      </p:sp>
      <p:cxnSp>
        <p:nvCxnSpPr>
          <p:cNvPr id="15" name="Conector recto 14">
            <a:extLst>
              <a:ext uri="{FF2B5EF4-FFF2-40B4-BE49-F238E27FC236}">
                <a16:creationId xmlns:a16="http://schemas.microsoft.com/office/drawing/2014/main" id="{F0E9D323-3F9E-444D-A28F-DC36A27F3BC0}"/>
              </a:ext>
            </a:extLst>
          </p:cNvPr>
          <p:cNvCxnSpPr/>
          <p:nvPr userDrawn="1"/>
        </p:nvCxnSpPr>
        <p:spPr>
          <a:xfrm>
            <a:off x="514350" y="3705509"/>
            <a:ext cx="414791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pic>
        <p:nvPicPr>
          <p:cNvPr id="2" name="Imagen 1">
            <a:extLst>
              <a:ext uri="{FF2B5EF4-FFF2-40B4-BE49-F238E27FC236}">
                <a16:creationId xmlns:a16="http://schemas.microsoft.com/office/drawing/2014/main" id="{F6E26D69-D036-684B-9AEB-B3318991503A}"/>
              </a:ext>
            </a:extLst>
          </p:cNvPr>
          <p:cNvPicPr>
            <a:picLocks noChangeAspect="1"/>
          </p:cNvPicPr>
          <p:nvPr userDrawn="1"/>
        </p:nvPicPr>
        <p:blipFill>
          <a:blip r:embed="rId4"/>
          <a:stretch>
            <a:fillRect/>
          </a:stretch>
        </p:blipFill>
        <p:spPr>
          <a:xfrm>
            <a:off x="10091160" y="412014"/>
            <a:ext cx="1713384" cy="193968"/>
          </a:xfrm>
          <a:prstGeom prst="rect">
            <a:avLst/>
          </a:prstGeom>
        </p:spPr>
      </p:pic>
    </p:spTree>
    <p:extLst>
      <p:ext uri="{BB962C8B-B14F-4D97-AF65-F5344CB8AC3E}">
        <p14:creationId xmlns:p14="http://schemas.microsoft.com/office/powerpoint/2010/main" val="7706406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ortada Foto UNED 2">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FF314ADD-8CCE-4CE1-93BC-8242C7F6EE6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875943"/>
            <a:ext cx="12192000" cy="4509213"/>
          </a:xfrm>
          <a:prstGeom prst="rect">
            <a:avLst/>
          </a:prstGeom>
        </p:spPr>
      </p:pic>
      <p:sp>
        <p:nvSpPr>
          <p:cNvPr id="4" name="Date Placeholder 3">
            <a:extLst>
              <a:ext uri="{FF2B5EF4-FFF2-40B4-BE49-F238E27FC236}">
                <a16:creationId xmlns:a16="http://schemas.microsoft.com/office/drawing/2014/main" id="{59A6DFED-0FBE-48D4-A5E6-0F2D5059C09B}"/>
              </a:ext>
            </a:extLst>
          </p:cNvPr>
          <p:cNvSpPr>
            <a:spLocks noGrp="1"/>
          </p:cNvSpPr>
          <p:nvPr>
            <p:ph type="dt" sz="half" idx="10"/>
          </p:nvPr>
        </p:nvSpPr>
        <p:spPr>
          <a:xfrm>
            <a:off x="514350" y="5915820"/>
            <a:ext cx="2743200" cy="365125"/>
          </a:xfrm>
          <a:prstGeom prst="rect">
            <a:avLst/>
          </a:prstGeom>
        </p:spPr>
        <p:txBody>
          <a:bodyPr lIns="0" tIns="0" rIns="0" bIns="0" anchor="t" anchorCtr="0"/>
          <a:lstStyle>
            <a:lvl1pPr>
              <a:defRPr sz="1400">
                <a:solidFill>
                  <a:schemeClr val="tx1"/>
                </a:solidFill>
              </a:defRPr>
            </a:lvl1pPr>
          </a:lstStyle>
          <a:p>
            <a:endParaRPr lang="en-GB" dirty="0"/>
          </a:p>
        </p:txBody>
      </p:sp>
      <p:pic>
        <p:nvPicPr>
          <p:cNvPr id="7" name="Picture 11">
            <a:extLst>
              <a:ext uri="{FF2B5EF4-FFF2-40B4-BE49-F238E27FC236}">
                <a16:creationId xmlns:a16="http://schemas.microsoft.com/office/drawing/2014/main" id="{CA1F27C1-C4FC-BD43-812C-26085677EE9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137887" y="5879560"/>
            <a:ext cx="632199" cy="621252"/>
          </a:xfrm>
          <a:prstGeom prst="rect">
            <a:avLst/>
          </a:prstGeom>
        </p:spPr>
      </p:pic>
      <p:sp>
        <p:nvSpPr>
          <p:cNvPr id="13" name="Title 1">
            <a:extLst>
              <a:ext uri="{FF2B5EF4-FFF2-40B4-BE49-F238E27FC236}">
                <a16:creationId xmlns:a16="http://schemas.microsoft.com/office/drawing/2014/main" id="{FD53EAC4-EC8D-A143-8327-4CE224CE17C2}"/>
              </a:ext>
            </a:extLst>
          </p:cNvPr>
          <p:cNvSpPr>
            <a:spLocks noGrp="1"/>
          </p:cNvSpPr>
          <p:nvPr>
            <p:ph type="ctrTitle" hasCustomPrompt="1"/>
          </p:nvPr>
        </p:nvSpPr>
        <p:spPr>
          <a:xfrm>
            <a:off x="514350" y="1103313"/>
            <a:ext cx="8295821" cy="1468437"/>
          </a:xfrm>
        </p:spPr>
        <p:txBody>
          <a:bodyPr anchor="b" anchorCtr="0"/>
          <a:lstStyle>
            <a:lvl1pPr algn="l">
              <a:defRPr sz="3600" b="1" cap="all" baseline="0">
                <a:solidFill>
                  <a:schemeClr val="bg1"/>
                </a:solidFill>
              </a:defRPr>
            </a:lvl1pPr>
          </a:lstStyle>
          <a:p>
            <a:r>
              <a:rPr lang="en-US" dirty="0"/>
              <a:t>Click para </a:t>
            </a:r>
            <a:r>
              <a:rPr lang="en-US" dirty="0" err="1"/>
              <a:t>editar</a:t>
            </a:r>
            <a:r>
              <a:rPr lang="en-US" dirty="0"/>
              <a:t> el </a:t>
            </a:r>
            <a:r>
              <a:rPr lang="en-US" dirty="0" err="1"/>
              <a:t>título</a:t>
            </a:r>
            <a:br>
              <a:rPr lang="en-US" dirty="0"/>
            </a:br>
            <a:r>
              <a:rPr lang="en-US" dirty="0"/>
              <a:t>ARIAL BOLD MAYÚSCULAS</a:t>
            </a:r>
            <a:endParaRPr lang="en-GB" dirty="0"/>
          </a:p>
        </p:txBody>
      </p:sp>
      <p:sp>
        <p:nvSpPr>
          <p:cNvPr id="14" name="Subtitle 2">
            <a:extLst>
              <a:ext uri="{FF2B5EF4-FFF2-40B4-BE49-F238E27FC236}">
                <a16:creationId xmlns:a16="http://schemas.microsoft.com/office/drawing/2014/main" id="{3C45171A-683E-1045-832F-36A04D25D15E}"/>
              </a:ext>
            </a:extLst>
          </p:cNvPr>
          <p:cNvSpPr>
            <a:spLocks noGrp="1"/>
          </p:cNvSpPr>
          <p:nvPr>
            <p:ph type="subTitle" idx="1" hasCustomPrompt="1"/>
          </p:nvPr>
        </p:nvSpPr>
        <p:spPr>
          <a:xfrm>
            <a:off x="514350" y="3304192"/>
            <a:ext cx="8295821" cy="1655762"/>
          </a:xfrm>
        </p:spPr>
        <p:txBody>
          <a:bodyPr anchor="t" anchorCtr="0"/>
          <a:lstStyle>
            <a:lvl1pPr marL="0" indent="0" algn="l">
              <a:lnSpc>
                <a:spcPts val="2460"/>
              </a:lnSpc>
              <a:spcBef>
                <a:spcPts val="1200"/>
              </a:spcBef>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para </a:t>
            </a:r>
            <a:r>
              <a:rPr lang="en-US" dirty="0" err="1"/>
              <a:t>editar</a:t>
            </a:r>
            <a:r>
              <a:rPr lang="en-US" dirty="0"/>
              <a:t> el </a:t>
            </a:r>
            <a:r>
              <a:rPr lang="en-US" dirty="0" err="1"/>
              <a:t>subtítulo</a:t>
            </a:r>
            <a:endParaRPr lang="en-US" dirty="0"/>
          </a:p>
          <a:p>
            <a:r>
              <a:rPr lang="en-US" dirty="0"/>
              <a:t>Arial Regular</a:t>
            </a:r>
            <a:endParaRPr lang="en-GB" dirty="0"/>
          </a:p>
        </p:txBody>
      </p:sp>
      <p:cxnSp>
        <p:nvCxnSpPr>
          <p:cNvPr id="15" name="Conector recto 14">
            <a:extLst>
              <a:ext uri="{FF2B5EF4-FFF2-40B4-BE49-F238E27FC236}">
                <a16:creationId xmlns:a16="http://schemas.microsoft.com/office/drawing/2014/main" id="{D1B010F9-C76B-F647-9B98-6E51687D0333}"/>
              </a:ext>
            </a:extLst>
          </p:cNvPr>
          <p:cNvCxnSpPr/>
          <p:nvPr userDrawn="1"/>
        </p:nvCxnSpPr>
        <p:spPr>
          <a:xfrm>
            <a:off x="514350" y="2912533"/>
            <a:ext cx="414791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pic>
        <p:nvPicPr>
          <p:cNvPr id="8" name="Imagen 7">
            <a:extLst>
              <a:ext uri="{FF2B5EF4-FFF2-40B4-BE49-F238E27FC236}">
                <a16:creationId xmlns:a16="http://schemas.microsoft.com/office/drawing/2014/main" id="{088E89B8-1B62-1747-8745-9D29A364E1FC}"/>
              </a:ext>
            </a:extLst>
          </p:cNvPr>
          <p:cNvPicPr>
            <a:picLocks noChangeAspect="1"/>
          </p:cNvPicPr>
          <p:nvPr userDrawn="1"/>
        </p:nvPicPr>
        <p:blipFill>
          <a:blip r:embed="rId4"/>
          <a:stretch>
            <a:fillRect/>
          </a:stretch>
        </p:blipFill>
        <p:spPr>
          <a:xfrm>
            <a:off x="10091160" y="412014"/>
            <a:ext cx="1713384" cy="193968"/>
          </a:xfrm>
          <a:prstGeom prst="rect">
            <a:avLst/>
          </a:prstGeom>
        </p:spPr>
      </p:pic>
    </p:spTree>
    <p:extLst>
      <p:ext uri="{BB962C8B-B14F-4D97-AF65-F5344CB8AC3E}">
        <p14:creationId xmlns:p14="http://schemas.microsoft.com/office/powerpoint/2010/main" val="37926902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ortada con imagen propia">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59A6DFED-0FBE-48D4-A5E6-0F2D5059C09B}"/>
              </a:ext>
            </a:extLst>
          </p:cNvPr>
          <p:cNvSpPr>
            <a:spLocks noGrp="1"/>
          </p:cNvSpPr>
          <p:nvPr>
            <p:ph type="dt" sz="half" idx="10"/>
          </p:nvPr>
        </p:nvSpPr>
        <p:spPr>
          <a:xfrm>
            <a:off x="514350" y="5915820"/>
            <a:ext cx="2743200" cy="365125"/>
          </a:xfrm>
          <a:prstGeom prst="rect">
            <a:avLst/>
          </a:prstGeom>
        </p:spPr>
        <p:txBody>
          <a:bodyPr lIns="0" tIns="0" rIns="0" bIns="0" anchor="t" anchorCtr="0"/>
          <a:lstStyle>
            <a:lvl1pPr>
              <a:defRPr sz="1400">
                <a:solidFill>
                  <a:schemeClr val="tx1"/>
                </a:solidFill>
              </a:defRPr>
            </a:lvl1pPr>
          </a:lstStyle>
          <a:p>
            <a:endParaRPr lang="en-GB" dirty="0"/>
          </a:p>
        </p:txBody>
      </p:sp>
      <p:pic>
        <p:nvPicPr>
          <p:cNvPr id="10" name="Picture 11">
            <a:extLst>
              <a:ext uri="{FF2B5EF4-FFF2-40B4-BE49-F238E27FC236}">
                <a16:creationId xmlns:a16="http://schemas.microsoft.com/office/drawing/2014/main" id="{96F13D4E-F57B-A94E-A908-18BC2553AAB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137887" y="5879560"/>
            <a:ext cx="632199" cy="621252"/>
          </a:xfrm>
          <a:prstGeom prst="rect">
            <a:avLst/>
          </a:prstGeom>
        </p:spPr>
      </p:pic>
      <p:cxnSp>
        <p:nvCxnSpPr>
          <p:cNvPr id="13" name="Conector recto 12">
            <a:extLst>
              <a:ext uri="{FF2B5EF4-FFF2-40B4-BE49-F238E27FC236}">
                <a16:creationId xmlns:a16="http://schemas.microsoft.com/office/drawing/2014/main" id="{D89D345C-1EA3-B64A-82BA-3C53C20E1DCD}"/>
              </a:ext>
            </a:extLst>
          </p:cNvPr>
          <p:cNvCxnSpPr/>
          <p:nvPr userDrawn="1"/>
        </p:nvCxnSpPr>
        <p:spPr>
          <a:xfrm>
            <a:off x="514350" y="2912533"/>
            <a:ext cx="414791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Content Placeholder 2">
            <a:extLst>
              <a:ext uri="{FF2B5EF4-FFF2-40B4-BE49-F238E27FC236}">
                <a16:creationId xmlns:a16="http://schemas.microsoft.com/office/drawing/2014/main" id="{7A74E71A-EC6D-A94C-8E65-C9E7FA48FEFE}"/>
              </a:ext>
            </a:extLst>
          </p:cNvPr>
          <p:cNvSpPr>
            <a:spLocks noGrp="1"/>
          </p:cNvSpPr>
          <p:nvPr>
            <p:ph idx="1" hasCustomPrompt="1"/>
          </p:nvPr>
        </p:nvSpPr>
        <p:spPr>
          <a:xfrm>
            <a:off x="0" y="874800"/>
            <a:ext cx="12193200" cy="4618800"/>
          </a:xfrm>
          <a:solidFill>
            <a:schemeClr val="bg1">
              <a:lumMod val="85000"/>
            </a:schemeClr>
          </a:solidFill>
        </p:spPr>
        <p:txBody>
          <a:bodyPr anchor="b"/>
          <a:lstStyle>
            <a:lvl1pPr algn="ctr">
              <a:lnSpc>
                <a:spcPct val="100000"/>
              </a:lnSpc>
              <a:defRPr sz="1000" b="0"/>
            </a:lvl1pPr>
            <a:lvl3pPr marL="400050" indent="-195263">
              <a:defRPr/>
            </a:lvl3pPr>
          </a:lstStyle>
          <a:p>
            <a:pPr lvl="0"/>
            <a:r>
              <a:rPr lang="en-GB" dirty="0" err="1"/>
              <a:t>Puede</a:t>
            </a:r>
            <a:r>
              <a:rPr lang="en-GB" dirty="0"/>
              <a:t> </a:t>
            </a:r>
            <a:r>
              <a:rPr lang="en-GB" dirty="0" err="1"/>
              <a:t>añadir</a:t>
            </a:r>
            <a:r>
              <a:rPr lang="en-GB" dirty="0"/>
              <a:t> </a:t>
            </a:r>
            <a:r>
              <a:rPr lang="en-GB" dirty="0" err="1"/>
              <a:t>aquí</a:t>
            </a:r>
            <a:r>
              <a:rPr lang="en-GB" dirty="0"/>
              <a:t> </a:t>
            </a:r>
            <a:r>
              <a:rPr lang="en-GB" dirty="0" err="1"/>
              <a:t>su</a:t>
            </a:r>
            <a:r>
              <a:rPr lang="en-GB" dirty="0"/>
              <a:t> </a:t>
            </a:r>
            <a:r>
              <a:rPr lang="en-GB" dirty="0" err="1"/>
              <a:t>propia</a:t>
            </a:r>
            <a:r>
              <a:rPr lang="en-GB" dirty="0"/>
              <a:t> imagen </a:t>
            </a:r>
            <a:r>
              <a:rPr lang="en-GB" dirty="0" err="1"/>
              <a:t>pulsando</a:t>
            </a:r>
            <a:r>
              <a:rPr lang="en-GB" dirty="0"/>
              <a:t> el </a:t>
            </a:r>
            <a:r>
              <a:rPr lang="en-GB" dirty="0" err="1"/>
              <a:t>botón</a:t>
            </a:r>
            <a:r>
              <a:rPr lang="en-GB" dirty="0"/>
              <a:t> “</a:t>
            </a:r>
            <a:r>
              <a:rPr lang="en-GB" dirty="0" err="1"/>
              <a:t>adjuntar</a:t>
            </a:r>
            <a:r>
              <a:rPr lang="en-GB" dirty="0"/>
              <a:t> imagen </a:t>
            </a:r>
            <a:r>
              <a:rPr lang="en-GB" dirty="0" err="1"/>
              <a:t>desde</a:t>
            </a:r>
            <a:r>
              <a:rPr lang="en-GB" dirty="0"/>
              <a:t> </a:t>
            </a:r>
            <a:r>
              <a:rPr lang="en-GB" dirty="0" err="1"/>
              <a:t>archivo</a:t>
            </a:r>
            <a:r>
              <a:rPr lang="en-GB" dirty="0"/>
              <a:t>”. </a:t>
            </a:r>
          </a:p>
          <a:p>
            <a:pPr lvl="0"/>
            <a:r>
              <a:rPr lang="en-GB" dirty="0" err="1"/>
              <a:t>Recuerde</a:t>
            </a:r>
            <a:r>
              <a:rPr lang="en-GB" dirty="0"/>
              <a:t> que la imagen </a:t>
            </a:r>
            <a:r>
              <a:rPr lang="en-GB" dirty="0" err="1"/>
              <a:t>debe</a:t>
            </a:r>
            <a:r>
              <a:rPr lang="en-GB" dirty="0"/>
              <a:t> </a:t>
            </a:r>
            <a:r>
              <a:rPr lang="en-GB" dirty="0" err="1"/>
              <a:t>tener</a:t>
            </a:r>
            <a:r>
              <a:rPr lang="en-GB" dirty="0"/>
              <a:t> un </a:t>
            </a:r>
            <a:r>
              <a:rPr lang="en-GB" dirty="0" err="1"/>
              <a:t>tamaño</a:t>
            </a:r>
            <a:r>
              <a:rPr lang="en-GB" dirty="0"/>
              <a:t> de 37,68 x 13, 93 cm (1068 x 395 </a:t>
            </a:r>
            <a:r>
              <a:rPr lang="en-GB" dirty="0" err="1"/>
              <a:t>px</a:t>
            </a:r>
            <a:r>
              <a:rPr lang="en-GB" dirty="0"/>
              <a:t>) para que no se </a:t>
            </a:r>
            <a:r>
              <a:rPr lang="en-GB" dirty="0" err="1"/>
              <a:t>distorsione</a:t>
            </a:r>
            <a:r>
              <a:rPr lang="en-GB" dirty="0"/>
              <a:t>. </a:t>
            </a:r>
            <a:r>
              <a:rPr lang="en-GB" dirty="0" err="1"/>
              <a:t>También</a:t>
            </a:r>
            <a:r>
              <a:rPr lang="en-GB" dirty="0"/>
              <a:t> </a:t>
            </a:r>
            <a:r>
              <a:rPr lang="en-GB" dirty="0" err="1"/>
              <a:t>puede</a:t>
            </a:r>
            <a:r>
              <a:rPr lang="en-GB" dirty="0"/>
              <a:t> </a:t>
            </a:r>
            <a:r>
              <a:rPr lang="en-GB" dirty="0" err="1"/>
              <a:t>recortar</a:t>
            </a:r>
            <a:r>
              <a:rPr lang="en-GB" dirty="0"/>
              <a:t> la imagen con la </a:t>
            </a:r>
            <a:r>
              <a:rPr lang="en-GB" dirty="0" err="1"/>
              <a:t>herramienta</a:t>
            </a:r>
            <a:r>
              <a:rPr lang="en-GB" dirty="0"/>
              <a:t> </a:t>
            </a:r>
            <a:r>
              <a:rPr lang="en-GB" dirty="0" err="1"/>
              <a:t>recortar</a:t>
            </a:r>
            <a:r>
              <a:rPr lang="en-GB" dirty="0"/>
              <a:t> de power point</a:t>
            </a:r>
          </a:p>
        </p:txBody>
      </p:sp>
      <p:sp>
        <p:nvSpPr>
          <p:cNvPr id="6" name="CuadroTexto 5">
            <a:extLst>
              <a:ext uri="{FF2B5EF4-FFF2-40B4-BE49-F238E27FC236}">
                <a16:creationId xmlns:a16="http://schemas.microsoft.com/office/drawing/2014/main" id="{83AA4C12-901B-9E4A-8C6A-8B25E4612EEE}"/>
              </a:ext>
            </a:extLst>
          </p:cNvPr>
          <p:cNvSpPr txBox="1"/>
          <p:nvPr userDrawn="1"/>
        </p:nvSpPr>
        <p:spPr>
          <a:xfrm>
            <a:off x="7385538" y="5249008"/>
            <a:ext cx="0" cy="0"/>
          </a:xfrm>
          <a:prstGeom prst="rect">
            <a:avLst/>
          </a:prstGeom>
          <a:noFill/>
        </p:spPr>
        <p:txBody>
          <a:bodyPr wrap="none" lIns="0" tIns="0" rIns="0" bIns="0" rtlCol="0">
            <a:noAutofit/>
          </a:bodyPr>
          <a:lstStyle/>
          <a:p>
            <a:pPr algn="l"/>
            <a:endParaRPr lang="es-ES" dirty="0" err="1"/>
          </a:p>
        </p:txBody>
      </p:sp>
      <p:sp>
        <p:nvSpPr>
          <p:cNvPr id="8" name="Title 1">
            <a:extLst>
              <a:ext uri="{FF2B5EF4-FFF2-40B4-BE49-F238E27FC236}">
                <a16:creationId xmlns:a16="http://schemas.microsoft.com/office/drawing/2014/main" id="{0DBC129C-1F74-0646-BCBC-3321ABD44BEE}"/>
              </a:ext>
            </a:extLst>
          </p:cNvPr>
          <p:cNvSpPr>
            <a:spLocks noGrp="1"/>
          </p:cNvSpPr>
          <p:nvPr>
            <p:ph type="ctrTitle" hasCustomPrompt="1"/>
          </p:nvPr>
        </p:nvSpPr>
        <p:spPr>
          <a:xfrm>
            <a:off x="514350" y="1103313"/>
            <a:ext cx="8295821" cy="1468437"/>
          </a:xfrm>
        </p:spPr>
        <p:txBody>
          <a:bodyPr anchor="b" anchorCtr="0"/>
          <a:lstStyle>
            <a:lvl1pPr algn="l">
              <a:defRPr sz="3600" b="1" cap="all" baseline="0">
                <a:solidFill>
                  <a:schemeClr val="bg1"/>
                </a:solidFill>
              </a:defRPr>
            </a:lvl1pPr>
          </a:lstStyle>
          <a:p>
            <a:r>
              <a:rPr lang="en-US" dirty="0"/>
              <a:t>Click para </a:t>
            </a:r>
            <a:r>
              <a:rPr lang="en-US" dirty="0" err="1"/>
              <a:t>editar</a:t>
            </a:r>
            <a:r>
              <a:rPr lang="en-US" dirty="0"/>
              <a:t> el </a:t>
            </a:r>
            <a:r>
              <a:rPr lang="en-US" dirty="0" err="1"/>
              <a:t>título</a:t>
            </a:r>
            <a:br>
              <a:rPr lang="en-US" dirty="0"/>
            </a:br>
            <a:r>
              <a:rPr lang="en-US" dirty="0"/>
              <a:t>Arial Bold </a:t>
            </a:r>
            <a:r>
              <a:rPr lang="en-US" dirty="0" err="1"/>
              <a:t>Mayúsculas</a:t>
            </a:r>
            <a:endParaRPr lang="en-GB" dirty="0"/>
          </a:p>
        </p:txBody>
      </p:sp>
      <p:sp>
        <p:nvSpPr>
          <p:cNvPr id="15" name="Subtitle 2">
            <a:extLst>
              <a:ext uri="{FF2B5EF4-FFF2-40B4-BE49-F238E27FC236}">
                <a16:creationId xmlns:a16="http://schemas.microsoft.com/office/drawing/2014/main" id="{A6E77464-290D-6E40-BA90-314168945B66}"/>
              </a:ext>
            </a:extLst>
          </p:cNvPr>
          <p:cNvSpPr>
            <a:spLocks noGrp="1"/>
          </p:cNvSpPr>
          <p:nvPr>
            <p:ph type="subTitle" idx="11" hasCustomPrompt="1"/>
          </p:nvPr>
        </p:nvSpPr>
        <p:spPr>
          <a:xfrm>
            <a:off x="535014" y="2875405"/>
            <a:ext cx="8295821" cy="1655762"/>
          </a:xfrm>
        </p:spPr>
        <p:txBody>
          <a:bodyPr anchor="t" anchorCtr="0"/>
          <a:lstStyle>
            <a:lvl1pPr marL="0" indent="0" algn="l">
              <a:lnSpc>
                <a:spcPts val="2460"/>
              </a:lnSpc>
              <a:spcBef>
                <a:spcPts val="1200"/>
              </a:spcBef>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para </a:t>
            </a:r>
            <a:r>
              <a:rPr lang="en-US" dirty="0" err="1"/>
              <a:t>editar</a:t>
            </a:r>
            <a:r>
              <a:rPr lang="en-US" dirty="0"/>
              <a:t> el </a:t>
            </a:r>
            <a:r>
              <a:rPr lang="en-US" dirty="0" err="1"/>
              <a:t>subtítulo</a:t>
            </a:r>
            <a:endParaRPr lang="en-US" dirty="0"/>
          </a:p>
          <a:p>
            <a:r>
              <a:rPr lang="en-US" dirty="0"/>
              <a:t>Arial Regular</a:t>
            </a:r>
            <a:endParaRPr lang="en-GB" dirty="0"/>
          </a:p>
        </p:txBody>
      </p:sp>
    </p:spTree>
    <p:extLst>
      <p:ext uri="{BB962C8B-B14F-4D97-AF65-F5344CB8AC3E}">
        <p14:creationId xmlns:p14="http://schemas.microsoft.com/office/powerpoint/2010/main" val="6341106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ext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F2BE79-9CF6-49D0-828F-83304EE10FA4}"/>
              </a:ext>
            </a:extLst>
          </p:cNvPr>
          <p:cNvSpPr>
            <a:spLocks noGrp="1"/>
          </p:cNvSpPr>
          <p:nvPr>
            <p:ph type="title"/>
          </p:nvPr>
        </p:nvSpPr>
        <p:spPr/>
        <p:txBody>
          <a:body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15131794-EBBB-48C2-B2AE-5771C52F061C}"/>
              </a:ext>
            </a:extLst>
          </p:cNvPr>
          <p:cNvSpPr>
            <a:spLocks noGrp="1"/>
          </p:cNvSpPr>
          <p:nvPr>
            <p:ph idx="1"/>
          </p:nvPr>
        </p:nvSpPr>
        <p:spPr/>
        <p:txBody>
          <a:bodyPr/>
          <a:lstStyle>
            <a:lvl3pPr marL="400050" indent="-195263">
              <a:defRPr/>
            </a:lvl3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Footer Placeholder 4">
            <a:extLst>
              <a:ext uri="{FF2B5EF4-FFF2-40B4-BE49-F238E27FC236}">
                <a16:creationId xmlns:a16="http://schemas.microsoft.com/office/drawing/2014/main" id="{E9A396C8-82EE-4828-BB90-F70077CC6504}"/>
              </a:ext>
            </a:extLst>
          </p:cNvPr>
          <p:cNvSpPr>
            <a:spLocks noGrp="1"/>
          </p:cNvSpPr>
          <p:nvPr>
            <p:ph type="ftr" sz="quarter" idx="11"/>
          </p:nvPr>
        </p:nvSpPr>
        <p:spPr/>
        <p:txBody>
          <a:bodyPr/>
          <a:lstStyle/>
          <a:p>
            <a:r>
              <a:rPr lang="en-GB" dirty="0"/>
              <a:t>Título de la presentación</a:t>
            </a:r>
          </a:p>
        </p:txBody>
      </p:sp>
      <p:sp>
        <p:nvSpPr>
          <p:cNvPr id="6" name="Slide Number Placeholder 5">
            <a:extLst>
              <a:ext uri="{FF2B5EF4-FFF2-40B4-BE49-F238E27FC236}">
                <a16:creationId xmlns:a16="http://schemas.microsoft.com/office/drawing/2014/main" id="{033CAEA2-92AB-4512-A9D7-FD0A72486257}"/>
              </a:ext>
            </a:extLst>
          </p:cNvPr>
          <p:cNvSpPr>
            <a:spLocks noGrp="1"/>
          </p:cNvSpPr>
          <p:nvPr>
            <p:ph type="sldNum" sz="quarter" idx="12"/>
          </p:nvPr>
        </p:nvSpPr>
        <p:spPr/>
        <p:txBody>
          <a:bodyPr/>
          <a:lstStyle/>
          <a:p>
            <a:fld id="{F4C94289-3309-4C35-850A-56FD49B3E346}" type="slidenum">
              <a:rPr lang="en-GB" smtClean="0"/>
              <a:t>‹Nº›</a:t>
            </a:fld>
            <a:endParaRPr lang="en-GB" dirty="0"/>
          </a:p>
        </p:txBody>
      </p:sp>
    </p:spTree>
    <p:extLst>
      <p:ext uri="{BB962C8B-B14F-4D97-AF65-F5344CB8AC3E}">
        <p14:creationId xmlns:p14="http://schemas.microsoft.com/office/powerpoint/2010/main" val="16504723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exto+ texto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F2BE79-9CF6-49D0-828F-83304EE10FA4}"/>
              </a:ext>
            </a:extLst>
          </p:cNvPr>
          <p:cNvSpPr>
            <a:spLocks noGrp="1"/>
          </p:cNvSpPr>
          <p:nvPr>
            <p:ph type="title" hasCustomPrompt="1"/>
          </p:nvPr>
        </p:nvSpPr>
        <p:spPr/>
        <p:txBody>
          <a:bodyPr/>
          <a:lstStyle/>
          <a:p>
            <a:r>
              <a:rPr lang="en-US" dirty="0"/>
              <a:t>Click para </a:t>
            </a:r>
            <a:r>
              <a:rPr lang="en-US" dirty="0" err="1"/>
              <a:t>editar</a:t>
            </a:r>
            <a:r>
              <a:rPr lang="en-US" dirty="0"/>
              <a:t> </a:t>
            </a:r>
            <a:r>
              <a:rPr lang="en-US" dirty="0" err="1"/>
              <a:t>título</a:t>
            </a:r>
            <a:endParaRPr lang="en-GB" dirty="0"/>
          </a:p>
        </p:txBody>
      </p:sp>
      <p:sp>
        <p:nvSpPr>
          <p:cNvPr id="3" name="Content Placeholder 2">
            <a:extLst>
              <a:ext uri="{FF2B5EF4-FFF2-40B4-BE49-F238E27FC236}">
                <a16:creationId xmlns:a16="http://schemas.microsoft.com/office/drawing/2014/main" id="{15131794-EBBB-48C2-B2AE-5771C52F061C}"/>
              </a:ext>
            </a:extLst>
          </p:cNvPr>
          <p:cNvSpPr>
            <a:spLocks noGrp="1"/>
          </p:cNvSpPr>
          <p:nvPr>
            <p:ph idx="1" hasCustomPrompt="1"/>
          </p:nvPr>
        </p:nvSpPr>
        <p:spPr>
          <a:xfrm>
            <a:off x="515937" y="1695450"/>
            <a:ext cx="4824413" cy="4587081"/>
          </a:xfrm>
        </p:spPr>
        <p:txBody>
          <a:bodyPr/>
          <a:lstStyle>
            <a:lvl1pPr>
              <a:defRPr sz="1400"/>
            </a:lvl1pPr>
            <a:lvl2pPr marL="165100" indent="-165100">
              <a:defRPr sz="1400"/>
            </a:lvl2pPr>
            <a:lvl3pPr marL="344488" indent="-160338">
              <a:defRPr sz="1200"/>
            </a:lvl3pPr>
            <a:lvl4pPr marL="544513" indent="-184150">
              <a:defRPr sz="1100"/>
            </a:lvl4pPr>
            <a:lvl5pPr marL="746125" indent="-176213">
              <a:defRPr sz="1100"/>
            </a:lvl5pPr>
          </a:lstStyle>
          <a:p>
            <a:pPr lvl="0"/>
            <a:r>
              <a:rPr lang="en-US" dirty="0" err="1"/>
              <a:t>Editar</a:t>
            </a:r>
            <a:r>
              <a:rPr lang="en-US" dirty="0"/>
              <a:t> </a:t>
            </a:r>
            <a:r>
              <a:rPr lang="en-US" dirty="0" err="1"/>
              <a:t>textos</a:t>
            </a:r>
            <a:endParaRPr lang="en-US" dirty="0"/>
          </a:p>
          <a:p>
            <a:pPr lvl="1"/>
            <a:r>
              <a:rPr lang="en-US" dirty="0"/>
              <a:t>Segundo </a:t>
            </a:r>
            <a:r>
              <a:rPr lang="en-US" dirty="0" err="1"/>
              <a:t>nivel</a:t>
            </a:r>
            <a:endParaRPr lang="en-US" dirty="0"/>
          </a:p>
          <a:p>
            <a:pPr lvl="2"/>
            <a:r>
              <a:rPr lang="en-US" dirty="0" err="1"/>
              <a:t>Tercer</a:t>
            </a:r>
            <a:r>
              <a:rPr lang="en-US" dirty="0"/>
              <a:t> </a:t>
            </a:r>
            <a:r>
              <a:rPr lang="en-US" dirty="0" err="1"/>
              <a:t>nivel</a:t>
            </a:r>
            <a:endParaRPr lang="en-US" dirty="0"/>
          </a:p>
          <a:p>
            <a:pPr lvl="3"/>
            <a:r>
              <a:rPr lang="en-US" dirty="0"/>
              <a:t>Cuarto </a:t>
            </a:r>
            <a:r>
              <a:rPr lang="en-US" dirty="0" err="1"/>
              <a:t>nivel</a:t>
            </a:r>
            <a:endParaRPr lang="en-US" dirty="0"/>
          </a:p>
          <a:p>
            <a:pPr lvl="4"/>
            <a:r>
              <a:rPr lang="en-US" dirty="0"/>
              <a:t>Quinto </a:t>
            </a:r>
            <a:r>
              <a:rPr lang="en-US" dirty="0" err="1"/>
              <a:t>nivel</a:t>
            </a:r>
            <a:endParaRPr lang="en-GB" dirty="0"/>
          </a:p>
        </p:txBody>
      </p:sp>
      <p:sp>
        <p:nvSpPr>
          <p:cNvPr id="5" name="Footer Placeholder 4">
            <a:extLst>
              <a:ext uri="{FF2B5EF4-FFF2-40B4-BE49-F238E27FC236}">
                <a16:creationId xmlns:a16="http://schemas.microsoft.com/office/drawing/2014/main" id="{E9A396C8-82EE-4828-BB90-F70077CC6504}"/>
              </a:ext>
            </a:extLst>
          </p:cNvPr>
          <p:cNvSpPr>
            <a:spLocks noGrp="1"/>
          </p:cNvSpPr>
          <p:nvPr>
            <p:ph type="ftr" sz="quarter" idx="11"/>
          </p:nvPr>
        </p:nvSpPr>
        <p:spPr/>
        <p:txBody>
          <a:bodyPr/>
          <a:lstStyle/>
          <a:p>
            <a:r>
              <a:rPr lang="en-GB" dirty="0"/>
              <a:t>Título de la presentación</a:t>
            </a:r>
          </a:p>
        </p:txBody>
      </p:sp>
      <p:sp>
        <p:nvSpPr>
          <p:cNvPr id="6" name="Slide Number Placeholder 5">
            <a:extLst>
              <a:ext uri="{FF2B5EF4-FFF2-40B4-BE49-F238E27FC236}">
                <a16:creationId xmlns:a16="http://schemas.microsoft.com/office/drawing/2014/main" id="{033CAEA2-92AB-4512-A9D7-FD0A72486257}"/>
              </a:ext>
            </a:extLst>
          </p:cNvPr>
          <p:cNvSpPr>
            <a:spLocks noGrp="1"/>
          </p:cNvSpPr>
          <p:nvPr>
            <p:ph type="sldNum" sz="quarter" idx="12"/>
          </p:nvPr>
        </p:nvSpPr>
        <p:spPr/>
        <p:txBody>
          <a:bodyPr/>
          <a:lstStyle/>
          <a:p>
            <a:fld id="{F4C94289-3309-4C35-850A-56FD49B3E346}" type="slidenum">
              <a:rPr lang="en-GB" smtClean="0"/>
              <a:t>‹Nº›</a:t>
            </a:fld>
            <a:endParaRPr lang="en-GB" dirty="0"/>
          </a:p>
        </p:txBody>
      </p:sp>
      <p:sp>
        <p:nvSpPr>
          <p:cNvPr id="7" name="Content Placeholder 2">
            <a:extLst>
              <a:ext uri="{FF2B5EF4-FFF2-40B4-BE49-F238E27FC236}">
                <a16:creationId xmlns:a16="http://schemas.microsoft.com/office/drawing/2014/main" id="{50463241-5450-4976-8525-5C06611D08BF}"/>
              </a:ext>
            </a:extLst>
          </p:cNvPr>
          <p:cNvSpPr>
            <a:spLocks noGrp="1"/>
          </p:cNvSpPr>
          <p:nvPr>
            <p:ph idx="13" hasCustomPrompt="1"/>
          </p:nvPr>
        </p:nvSpPr>
        <p:spPr>
          <a:xfrm>
            <a:off x="5591175" y="1695450"/>
            <a:ext cx="4824413" cy="4587081"/>
          </a:xfrm>
        </p:spPr>
        <p:txBody>
          <a:bodyPr/>
          <a:lstStyle>
            <a:lvl1pPr>
              <a:defRPr sz="1400"/>
            </a:lvl1pPr>
            <a:lvl2pPr marL="165100" indent="-165100">
              <a:defRPr sz="1400"/>
            </a:lvl2pPr>
            <a:lvl3pPr marL="344488" indent="-160338">
              <a:defRPr sz="1200"/>
            </a:lvl3pPr>
            <a:lvl4pPr marL="544513" indent="-184150">
              <a:defRPr sz="1100"/>
            </a:lvl4pPr>
            <a:lvl5pPr marL="746125" indent="-176213">
              <a:defRPr sz="1100"/>
            </a:lvl5pPr>
          </a:lstStyle>
          <a:p>
            <a:pPr lvl="0"/>
            <a:r>
              <a:rPr lang="en-US" dirty="0" err="1"/>
              <a:t>Editar</a:t>
            </a:r>
            <a:r>
              <a:rPr lang="en-US" dirty="0"/>
              <a:t> </a:t>
            </a:r>
            <a:r>
              <a:rPr lang="en-US" dirty="0" err="1"/>
              <a:t>textos</a:t>
            </a:r>
            <a:endParaRPr lang="en-US" dirty="0"/>
          </a:p>
          <a:p>
            <a:pPr lvl="1"/>
            <a:r>
              <a:rPr lang="en-US" dirty="0"/>
              <a:t>Segundo </a:t>
            </a:r>
            <a:r>
              <a:rPr lang="en-US" dirty="0" err="1"/>
              <a:t>nivel</a:t>
            </a:r>
            <a:endParaRPr lang="en-US" dirty="0"/>
          </a:p>
          <a:p>
            <a:pPr lvl="2"/>
            <a:r>
              <a:rPr lang="en-US" dirty="0" err="1"/>
              <a:t>Tercer</a:t>
            </a:r>
            <a:r>
              <a:rPr lang="en-US" dirty="0"/>
              <a:t> </a:t>
            </a:r>
            <a:r>
              <a:rPr lang="en-US" dirty="0" err="1"/>
              <a:t>nivel</a:t>
            </a:r>
            <a:endParaRPr lang="en-US" dirty="0"/>
          </a:p>
          <a:p>
            <a:pPr lvl="3"/>
            <a:r>
              <a:rPr lang="en-US" dirty="0"/>
              <a:t>Cuarto </a:t>
            </a:r>
            <a:r>
              <a:rPr lang="en-US" dirty="0" err="1"/>
              <a:t>nivel</a:t>
            </a:r>
            <a:endParaRPr lang="en-US" dirty="0"/>
          </a:p>
          <a:p>
            <a:pPr lvl="4"/>
            <a:r>
              <a:rPr lang="en-US" dirty="0"/>
              <a:t>Quinto </a:t>
            </a:r>
            <a:r>
              <a:rPr lang="en-US" dirty="0" err="1"/>
              <a:t>nivel</a:t>
            </a:r>
            <a:endParaRPr lang="en-GB" dirty="0"/>
          </a:p>
        </p:txBody>
      </p:sp>
    </p:spTree>
    <p:extLst>
      <p:ext uri="{BB962C8B-B14F-4D97-AF65-F5344CB8AC3E}">
        <p14:creationId xmlns:p14="http://schemas.microsoft.com/office/powerpoint/2010/main" val="3642787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exto + imagen/Gráfic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F2BE79-9CF6-49D0-828F-83304EE10FA4}"/>
              </a:ext>
            </a:extLst>
          </p:cNvPr>
          <p:cNvSpPr>
            <a:spLocks noGrp="1"/>
          </p:cNvSpPr>
          <p:nvPr>
            <p:ph type="title" hasCustomPrompt="1"/>
          </p:nvPr>
        </p:nvSpPr>
        <p:spPr/>
        <p:txBody>
          <a:bodyPr/>
          <a:lstStyle>
            <a:lvl1pPr>
              <a:defRPr/>
            </a:lvl1pPr>
          </a:lstStyle>
          <a:p>
            <a:r>
              <a:rPr lang="en-US" dirty="0"/>
              <a:t>Click para </a:t>
            </a:r>
            <a:r>
              <a:rPr lang="en-US" dirty="0" err="1"/>
              <a:t>editar</a:t>
            </a:r>
            <a:r>
              <a:rPr lang="en-US" dirty="0"/>
              <a:t> </a:t>
            </a:r>
            <a:r>
              <a:rPr lang="en-US" dirty="0" err="1"/>
              <a:t>título</a:t>
            </a:r>
            <a:endParaRPr lang="en-GB" dirty="0"/>
          </a:p>
        </p:txBody>
      </p:sp>
      <p:sp>
        <p:nvSpPr>
          <p:cNvPr id="3" name="Content Placeholder 2">
            <a:extLst>
              <a:ext uri="{FF2B5EF4-FFF2-40B4-BE49-F238E27FC236}">
                <a16:creationId xmlns:a16="http://schemas.microsoft.com/office/drawing/2014/main" id="{15131794-EBBB-48C2-B2AE-5771C52F061C}"/>
              </a:ext>
            </a:extLst>
          </p:cNvPr>
          <p:cNvSpPr>
            <a:spLocks noGrp="1"/>
          </p:cNvSpPr>
          <p:nvPr>
            <p:ph idx="1" hasCustomPrompt="1"/>
          </p:nvPr>
        </p:nvSpPr>
        <p:spPr>
          <a:xfrm>
            <a:off x="515937" y="1695450"/>
            <a:ext cx="4824413" cy="4587081"/>
          </a:xfrm>
        </p:spPr>
        <p:txBody>
          <a:bodyPr/>
          <a:lstStyle>
            <a:lvl1pPr>
              <a:defRPr sz="1400"/>
            </a:lvl1pPr>
            <a:lvl2pPr marL="165100" indent="-165100">
              <a:defRPr sz="1400"/>
            </a:lvl2pPr>
            <a:lvl3pPr marL="344488" indent="-160338">
              <a:defRPr sz="1200"/>
            </a:lvl3pPr>
            <a:lvl4pPr marL="544513" indent="-184150">
              <a:defRPr sz="1100"/>
            </a:lvl4pPr>
            <a:lvl5pPr marL="746125" indent="-176213">
              <a:defRPr sz="1100"/>
            </a:lvl5pPr>
          </a:lstStyle>
          <a:p>
            <a:pPr lvl="0"/>
            <a:r>
              <a:rPr lang="en-US" dirty="0" err="1"/>
              <a:t>Editar</a:t>
            </a:r>
            <a:r>
              <a:rPr lang="en-US" dirty="0"/>
              <a:t> </a:t>
            </a:r>
            <a:r>
              <a:rPr lang="en-US" dirty="0" err="1"/>
              <a:t>textos</a:t>
            </a:r>
            <a:endParaRPr lang="en-US" dirty="0"/>
          </a:p>
          <a:p>
            <a:pPr lvl="1"/>
            <a:r>
              <a:rPr lang="en-US" dirty="0"/>
              <a:t>Segundo </a:t>
            </a:r>
            <a:r>
              <a:rPr lang="en-US" dirty="0" err="1"/>
              <a:t>nivel</a:t>
            </a:r>
            <a:endParaRPr lang="en-US" dirty="0"/>
          </a:p>
          <a:p>
            <a:pPr lvl="2"/>
            <a:r>
              <a:rPr lang="en-US" dirty="0" err="1"/>
              <a:t>Tercer</a:t>
            </a:r>
            <a:r>
              <a:rPr lang="en-US" dirty="0"/>
              <a:t> </a:t>
            </a:r>
            <a:r>
              <a:rPr lang="en-US" dirty="0" err="1"/>
              <a:t>nivel</a:t>
            </a:r>
            <a:endParaRPr lang="en-US" dirty="0"/>
          </a:p>
          <a:p>
            <a:pPr lvl="3"/>
            <a:r>
              <a:rPr lang="en-US" dirty="0"/>
              <a:t>Cuarto </a:t>
            </a:r>
            <a:r>
              <a:rPr lang="en-US" dirty="0" err="1"/>
              <a:t>nivel</a:t>
            </a:r>
            <a:endParaRPr lang="en-US" dirty="0"/>
          </a:p>
          <a:p>
            <a:pPr lvl="4"/>
            <a:r>
              <a:rPr lang="en-US" dirty="0"/>
              <a:t>Quinto </a:t>
            </a:r>
            <a:r>
              <a:rPr lang="en-US" dirty="0" err="1"/>
              <a:t>nivel</a:t>
            </a:r>
            <a:endParaRPr lang="en-GB" dirty="0"/>
          </a:p>
        </p:txBody>
      </p:sp>
      <p:sp>
        <p:nvSpPr>
          <p:cNvPr id="5" name="Footer Placeholder 4">
            <a:extLst>
              <a:ext uri="{FF2B5EF4-FFF2-40B4-BE49-F238E27FC236}">
                <a16:creationId xmlns:a16="http://schemas.microsoft.com/office/drawing/2014/main" id="{E9A396C8-82EE-4828-BB90-F70077CC6504}"/>
              </a:ext>
            </a:extLst>
          </p:cNvPr>
          <p:cNvSpPr>
            <a:spLocks noGrp="1"/>
          </p:cNvSpPr>
          <p:nvPr>
            <p:ph type="ftr" sz="quarter" idx="11"/>
          </p:nvPr>
        </p:nvSpPr>
        <p:spPr/>
        <p:txBody>
          <a:bodyPr/>
          <a:lstStyle/>
          <a:p>
            <a:r>
              <a:rPr lang="en-GB" dirty="0"/>
              <a:t>Título de la presentación</a:t>
            </a:r>
          </a:p>
        </p:txBody>
      </p:sp>
      <p:sp>
        <p:nvSpPr>
          <p:cNvPr id="6" name="Slide Number Placeholder 5">
            <a:extLst>
              <a:ext uri="{FF2B5EF4-FFF2-40B4-BE49-F238E27FC236}">
                <a16:creationId xmlns:a16="http://schemas.microsoft.com/office/drawing/2014/main" id="{033CAEA2-92AB-4512-A9D7-FD0A72486257}"/>
              </a:ext>
            </a:extLst>
          </p:cNvPr>
          <p:cNvSpPr>
            <a:spLocks noGrp="1"/>
          </p:cNvSpPr>
          <p:nvPr>
            <p:ph type="sldNum" sz="quarter" idx="12"/>
          </p:nvPr>
        </p:nvSpPr>
        <p:spPr/>
        <p:txBody>
          <a:bodyPr/>
          <a:lstStyle/>
          <a:p>
            <a:fld id="{F4C94289-3309-4C35-850A-56FD49B3E346}" type="slidenum">
              <a:rPr lang="en-GB" smtClean="0"/>
              <a:t>‹Nº›</a:t>
            </a:fld>
            <a:endParaRPr lang="en-GB" dirty="0"/>
          </a:p>
        </p:txBody>
      </p:sp>
      <p:sp>
        <p:nvSpPr>
          <p:cNvPr id="7" name="Content Placeholder 2">
            <a:extLst>
              <a:ext uri="{FF2B5EF4-FFF2-40B4-BE49-F238E27FC236}">
                <a16:creationId xmlns:a16="http://schemas.microsoft.com/office/drawing/2014/main" id="{50463241-5450-4976-8525-5C06611D08BF}"/>
              </a:ext>
            </a:extLst>
          </p:cNvPr>
          <p:cNvSpPr>
            <a:spLocks noGrp="1"/>
          </p:cNvSpPr>
          <p:nvPr>
            <p:ph idx="13" hasCustomPrompt="1"/>
          </p:nvPr>
        </p:nvSpPr>
        <p:spPr>
          <a:xfrm>
            <a:off x="5591175" y="1695450"/>
            <a:ext cx="6084886" cy="4587081"/>
          </a:xfrm>
        </p:spPr>
        <p:txBody>
          <a:bodyPr/>
          <a:lstStyle>
            <a:lvl1pPr>
              <a:defRPr sz="1400"/>
            </a:lvl1pPr>
            <a:lvl2pPr marL="165100" indent="-165100">
              <a:defRPr sz="1400"/>
            </a:lvl2pPr>
            <a:lvl3pPr marL="344488" indent="-160338">
              <a:defRPr sz="1200"/>
            </a:lvl3pPr>
            <a:lvl4pPr marL="544513" indent="-184150">
              <a:defRPr sz="1100"/>
            </a:lvl4pPr>
            <a:lvl5pPr marL="746125" indent="-176213">
              <a:defRPr sz="1100"/>
            </a:lvl5pPr>
          </a:lstStyle>
          <a:p>
            <a:pPr lvl="0"/>
            <a:r>
              <a:rPr lang="en-US" dirty="0" err="1"/>
              <a:t>Editar</a:t>
            </a:r>
            <a:r>
              <a:rPr lang="en-US" dirty="0"/>
              <a:t> </a:t>
            </a:r>
            <a:r>
              <a:rPr lang="en-US" dirty="0" err="1"/>
              <a:t>textos</a:t>
            </a:r>
            <a:endParaRPr lang="en-US" dirty="0"/>
          </a:p>
          <a:p>
            <a:pPr lvl="1"/>
            <a:r>
              <a:rPr lang="en-US" dirty="0"/>
              <a:t>Segundo </a:t>
            </a:r>
            <a:r>
              <a:rPr lang="en-US" dirty="0" err="1"/>
              <a:t>nivel</a:t>
            </a:r>
            <a:endParaRPr lang="en-US" dirty="0"/>
          </a:p>
          <a:p>
            <a:pPr lvl="2"/>
            <a:r>
              <a:rPr lang="en-US" dirty="0" err="1"/>
              <a:t>Tercer</a:t>
            </a:r>
            <a:r>
              <a:rPr lang="en-US" dirty="0"/>
              <a:t> </a:t>
            </a:r>
            <a:r>
              <a:rPr lang="en-US" dirty="0" err="1"/>
              <a:t>nivel</a:t>
            </a:r>
            <a:endParaRPr lang="en-US" dirty="0"/>
          </a:p>
          <a:p>
            <a:pPr lvl="3"/>
            <a:r>
              <a:rPr lang="en-US" dirty="0"/>
              <a:t>Cuarto </a:t>
            </a:r>
            <a:r>
              <a:rPr lang="en-US" dirty="0" err="1"/>
              <a:t>nivel</a:t>
            </a:r>
            <a:endParaRPr lang="en-US" dirty="0"/>
          </a:p>
          <a:p>
            <a:pPr lvl="4"/>
            <a:r>
              <a:rPr lang="en-US" dirty="0"/>
              <a:t>Quinto </a:t>
            </a:r>
            <a:r>
              <a:rPr lang="en-US" dirty="0" err="1"/>
              <a:t>nivel</a:t>
            </a:r>
            <a:endParaRPr lang="en-GB" dirty="0"/>
          </a:p>
        </p:txBody>
      </p:sp>
    </p:spTree>
    <p:extLst>
      <p:ext uri="{BB962C8B-B14F-4D97-AF65-F5344CB8AC3E}">
        <p14:creationId xmlns:p14="http://schemas.microsoft.com/office/powerpoint/2010/main" val="18821558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Portadilla 1">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C494FFB1-C67C-4F41-B55D-0E84F48E74E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B55EFAC8-0232-4ACB-8A16-76099AC73170}"/>
              </a:ext>
            </a:extLst>
          </p:cNvPr>
          <p:cNvSpPr>
            <a:spLocks noGrp="1"/>
          </p:cNvSpPr>
          <p:nvPr>
            <p:ph type="title" hasCustomPrompt="1"/>
          </p:nvPr>
        </p:nvSpPr>
        <p:spPr>
          <a:xfrm>
            <a:off x="515938" y="1947863"/>
            <a:ext cx="8961437" cy="4334668"/>
          </a:xfrm>
        </p:spPr>
        <p:txBody>
          <a:bodyPr anchor="t" anchorCtr="0"/>
          <a:lstStyle>
            <a:lvl1pPr>
              <a:lnSpc>
                <a:spcPct val="80000"/>
              </a:lnSpc>
              <a:defRPr sz="5400" cap="none" spc="0" baseline="0">
                <a:solidFill>
                  <a:schemeClr val="bg1"/>
                </a:solidFill>
              </a:defRPr>
            </a:lvl1pPr>
          </a:lstStyle>
          <a:p>
            <a:r>
              <a:rPr lang="en-US" dirty="0"/>
              <a:t>Click para </a:t>
            </a:r>
            <a:r>
              <a:rPr lang="en-US" dirty="0" err="1"/>
              <a:t>editar</a:t>
            </a:r>
            <a:r>
              <a:rPr lang="en-US" dirty="0"/>
              <a:t> el </a:t>
            </a:r>
            <a:r>
              <a:rPr lang="en-US" dirty="0" err="1"/>
              <a:t>título</a:t>
            </a:r>
            <a:r>
              <a:rPr lang="en-US" dirty="0"/>
              <a:t> de la </a:t>
            </a:r>
            <a:r>
              <a:rPr lang="en-US" dirty="0" err="1"/>
              <a:t>portadilla</a:t>
            </a:r>
            <a:endParaRPr lang="en-GB" dirty="0"/>
          </a:p>
        </p:txBody>
      </p:sp>
      <p:sp>
        <p:nvSpPr>
          <p:cNvPr id="5" name="Footer Placeholder 4">
            <a:extLst>
              <a:ext uri="{FF2B5EF4-FFF2-40B4-BE49-F238E27FC236}">
                <a16:creationId xmlns:a16="http://schemas.microsoft.com/office/drawing/2014/main" id="{93BBD97A-1CD4-44FA-84FA-934F1FF548CB}"/>
              </a:ext>
            </a:extLst>
          </p:cNvPr>
          <p:cNvSpPr>
            <a:spLocks noGrp="1"/>
          </p:cNvSpPr>
          <p:nvPr>
            <p:ph type="ftr" sz="quarter" idx="11"/>
          </p:nvPr>
        </p:nvSpPr>
        <p:spPr/>
        <p:txBody>
          <a:bodyPr/>
          <a:lstStyle>
            <a:lvl1pPr>
              <a:defRPr>
                <a:solidFill>
                  <a:schemeClr val="bg1"/>
                </a:solidFill>
              </a:defRPr>
            </a:lvl1pPr>
          </a:lstStyle>
          <a:p>
            <a:r>
              <a:rPr lang="en-GB" dirty="0"/>
              <a:t>Título de la presentación</a:t>
            </a:r>
          </a:p>
        </p:txBody>
      </p:sp>
      <p:sp>
        <p:nvSpPr>
          <p:cNvPr id="6" name="Slide Number Placeholder 5">
            <a:extLst>
              <a:ext uri="{FF2B5EF4-FFF2-40B4-BE49-F238E27FC236}">
                <a16:creationId xmlns:a16="http://schemas.microsoft.com/office/drawing/2014/main" id="{7642C075-17B3-4F6A-89D1-B6091271B389}"/>
              </a:ext>
            </a:extLst>
          </p:cNvPr>
          <p:cNvSpPr>
            <a:spLocks noGrp="1"/>
          </p:cNvSpPr>
          <p:nvPr>
            <p:ph type="sldNum" sz="quarter" idx="12"/>
          </p:nvPr>
        </p:nvSpPr>
        <p:spPr/>
        <p:txBody>
          <a:bodyPr/>
          <a:lstStyle>
            <a:lvl1pPr>
              <a:defRPr>
                <a:solidFill>
                  <a:schemeClr val="bg1"/>
                </a:solidFill>
              </a:defRPr>
            </a:lvl1pPr>
          </a:lstStyle>
          <a:p>
            <a:fld id="{F4C94289-3309-4C35-850A-56FD49B3E346}" type="slidenum">
              <a:rPr lang="en-GB" smtClean="0"/>
              <a:pPr/>
              <a:t>‹Nº›</a:t>
            </a:fld>
            <a:endParaRPr lang="en-GB" dirty="0"/>
          </a:p>
        </p:txBody>
      </p:sp>
      <p:sp>
        <p:nvSpPr>
          <p:cNvPr id="9" name="TextBox 8">
            <a:extLst>
              <a:ext uri="{FF2B5EF4-FFF2-40B4-BE49-F238E27FC236}">
                <a16:creationId xmlns:a16="http://schemas.microsoft.com/office/drawing/2014/main" id="{C104388B-09B7-42D5-B607-EFED05EEE73A}"/>
              </a:ext>
            </a:extLst>
          </p:cNvPr>
          <p:cNvSpPr txBox="1"/>
          <p:nvPr userDrawn="1"/>
        </p:nvSpPr>
        <p:spPr>
          <a:xfrm>
            <a:off x="515938" y="6282531"/>
            <a:ext cx="1799722" cy="365125"/>
          </a:xfrm>
          <a:prstGeom prst="rect">
            <a:avLst/>
          </a:prstGeom>
          <a:noFill/>
        </p:spPr>
        <p:txBody>
          <a:bodyPr wrap="square" lIns="0" tIns="0" rIns="0" bIns="0" rtlCol="0" anchor="b" anchorCtr="0">
            <a:noAutofit/>
          </a:bodyPr>
          <a:lstStyle/>
          <a:p>
            <a:r>
              <a:rPr lang="en-GB" sz="800" dirty="0">
                <a:solidFill>
                  <a:schemeClr val="bg1"/>
                </a:solidFill>
              </a:rPr>
              <a:t>© UNED</a:t>
            </a:r>
          </a:p>
        </p:txBody>
      </p:sp>
      <p:pic>
        <p:nvPicPr>
          <p:cNvPr id="8" name="Picture 9">
            <a:extLst>
              <a:ext uri="{FF2B5EF4-FFF2-40B4-BE49-F238E27FC236}">
                <a16:creationId xmlns:a16="http://schemas.microsoft.com/office/drawing/2014/main" id="{3EB854B7-5412-8C42-8504-2733BA854E9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805631" y="1949709"/>
            <a:ext cx="763374" cy="756707"/>
          </a:xfrm>
          <a:prstGeom prst="rect">
            <a:avLst/>
          </a:prstGeom>
        </p:spPr>
      </p:pic>
    </p:spTree>
    <p:extLst>
      <p:ext uri="{BB962C8B-B14F-4D97-AF65-F5344CB8AC3E}">
        <p14:creationId xmlns:p14="http://schemas.microsoft.com/office/powerpoint/2010/main" val="8248492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Portadilla 2">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C494FFB1-C67C-4F41-B55D-0E84F48E74E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5" name="Footer Placeholder 4">
            <a:extLst>
              <a:ext uri="{FF2B5EF4-FFF2-40B4-BE49-F238E27FC236}">
                <a16:creationId xmlns:a16="http://schemas.microsoft.com/office/drawing/2014/main" id="{93BBD97A-1CD4-44FA-84FA-934F1FF548CB}"/>
              </a:ext>
            </a:extLst>
          </p:cNvPr>
          <p:cNvSpPr>
            <a:spLocks noGrp="1"/>
          </p:cNvSpPr>
          <p:nvPr>
            <p:ph type="ftr" sz="quarter" idx="11"/>
          </p:nvPr>
        </p:nvSpPr>
        <p:spPr/>
        <p:txBody>
          <a:bodyPr/>
          <a:lstStyle>
            <a:lvl1pPr>
              <a:defRPr>
                <a:solidFill>
                  <a:schemeClr val="bg1"/>
                </a:solidFill>
              </a:defRPr>
            </a:lvl1pPr>
          </a:lstStyle>
          <a:p>
            <a:r>
              <a:rPr lang="en-GB" dirty="0"/>
              <a:t>Título de la presentación</a:t>
            </a:r>
          </a:p>
        </p:txBody>
      </p:sp>
      <p:sp>
        <p:nvSpPr>
          <p:cNvPr id="6" name="Slide Number Placeholder 5">
            <a:extLst>
              <a:ext uri="{FF2B5EF4-FFF2-40B4-BE49-F238E27FC236}">
                <a16:creationId xmlns:a16="http://schemas.microsoft.com/office/drawing/2014/main" id="{7642C075-17B3-4F6A-89D1-B6091271B389}"/>
              </a:ext>
            </a:extLst>
          </p:cNvPr>
          <p:cNvSpPr>
            <a:spLocks noGrp="1"/>
          </p:cNvSpPr>
          <p:nvPr>
            <p:ph type="sldNum" sz="quarter" idx="12"/>
          </p:nvPr>
        </p:nvSpPr>
        <p:spPr/>
        <p:txBody>
          <a:bodyPr/>
          <a:lstStyle>
            <a:lvl1pPr>
              <a:defRPr>
                <a:solidFill>
                  <a:schemeClr val="bg1"/>
                </a:solidFill>
              </a:defRPr>
            </a:lvl1pPr>
          </a:lstStyle>
          <a:p>
            <a:fld id="{F4C94289-3309-4C35-850A-56FD49B3E346}" type="slidenum">
              <a:rPr lang="en-GB" smtClean="0"/>
              <a:pPr/>
              <a:t>‹Nº›</a:t>
            </a:fld>
            <a:endParaRPr lang="en-GB" dirty="0"/>
          </a:p>
        </p:txBody>
      </p:sp>
      <p:sp>
        <p:nvSpPr>
          <p:cNvPr id="9" name="TextBox 8">
            <a:extLst>
              <a:ext uri="{FF2B5EF4-FFF2-40B4-BE49-F238E27FC236}">
                <a16:creationId xmlns:a16="http://schemas.microsoft.com/office/drawing/2014/main" id="{C104388B-09B7-42D5-B607-EFED05EEE73A}"/>
              </a:ext>
            </a:extLst>
          </p:cNvPr>
          <p:cNvSpPr txBox="1"/>
          <p:nvPr userDrawn="1"/>
        </p:nvSpPr>
        <p:spPr>
          <a:xfrm>
            <a:off x="515938" y="6282531"/>
            <a:ext cx="1799722" cy="365125"/>
          </a:xfrm>
          <a:prstGeom prst="rect">
            <a:avLst/>
          </a:prstGeom>
          <a:noFill/>
        </p:spPr>
        <p:txBody>
          <a:bodyPr wrap="square" lIns="0" tIns="0" rIns="0" bIns="0" rtlCol="0" anchor="b" anchorCtr="0">
            <a:noAutofit/>
          </a:bodyPr>
          <a:lstStyle/>
          <a:p>
            <a:r>
              <a:rPr lang="en-GB" sz="800" dirty="0">
                <a:solidFill>
                  <a:schemeClr val="bg1"/>
                </a:solidFill>
              </a:rPr>
              <a:t>© UNED</a:t>
            </a:r>
          </a:p>
        </p:txBody>
      </p:sp>
      <p:sp>
        <p:nvSpPr>
          <p:cNvPr id="11" name="Title 1">
            <a:extLst>
              <a:ext uri="{FF2B5EF4-FFF2-40B4-BE49-F238E27FC236}">
                <a16:creationId xmlns:a16="http://schemas.microsoft.com/office/drawing/2014/main" id="{761E999F-AF7B-EA46-8896-320329D2F956}"/>
              </a:ext>
            </a:extLst>
          </p:cNvPr>
          <p:cNvSpPr>
            <a:spLocks noGrp="1"/>
          </p:cNvSpPr>
          <p:nvPr>
            <p:ph type="title" hasCustomPrompt="1"/>
          </p:nvPr>
        </p:nvSpPr>
        <p:spPr>
          <a:xfrm>
            <a:off x="515938" y="1947863"/>
            <a:ext cx="8961437" cy="4334668"/>
          </a:xfrm>
        </p:spPr>
        <p:txBody>
          <a:bodyPr anchor="t" anchorCtr="0"/>
          <a:lstStyle>
            <a:lvl1pPr>
              <a:lnSpc>
                <a:spcPct val="80000"/>
              </a:lnSpc>
              <a:defRPr sz="5400" cap="none" spc="0" baseline="0">
                <a:solidFill>
                  <a:schemeClr val="bg1"/>
                </a:solidFill>
              </a:defRPr>
            </a:lvl1pPr>
          </a:lstStyle>
          <a:p>
            <a:r>
              <a:rPr lang="en-US" dirty="0"/>
              <a:t>Click para </a:t>
            </a:r>
            <a:r>
              <a:rPr lang="en-US" dirty="0" err="1"/>
              <a:t>editar</a:t>
            </a:r>
            <a:r>
              <a:rPr lang="en-US" dirty="0"/>
              <a:t> el </a:t>
            </a:r>
            <a:r>
              <a:rPr lang="en-US" dirty="0" err="1"/>
              <a:t>título</a:t>
            </a:r>
            <a:r>
              <a:rPr lang="en-US" dirty="0"/>
              <a:t> de la </a:t>
            </a:r>
            <a:r>
              <a:rPr lang="en-US" dirty="0" err="1"/>
              <a:t>portadilla</a:t>
            </a:r>
            <a:endParaRPr lang="en-GB" dirty="0"/>
          </a:p>
        </p:txBody>
      </p:sp>
      <p:pic>
        <p:nvPicPr>
          <p:cNvPr id="13" name="Picture 9">
            <a:extLst>
              <a:ext uri="{FF2B5EF4-FFF2-40B4-BE49-F238E27FC236}">
                <a16:creationId xmlns:a16="http://schemas.microsoft.com/office/drawing/2014/main" id="{138FA6B0-E9E7-4541-9385-ED56FA604B3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805631" y="1949709"/>
            <a:ext cx="763374" cy="756707"/>
          </a:xfrm>
          <a:prstGeom prst="rect">
            <a:avLst/>
          </a:prstGeom>
        </p:spPr>
      </p:pic>
    </p:spTree>
    <p:extLst>
      <p:ext uri="{BB962C8B-B14F-4D97-AF65-F5344CB8AC3E}">
        <p14:creationId xmlns:p14="http://schemas.microsoft.com/office/powerpoint/2010/main" val="12659349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Portadilla con foto propia">
    <p:bg>
      <p:bgPr>
        <a:solidFill>
          <a:schemeClr val="bg2"/>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93BBD97A-1CD4-44FA-84FA-934F1FF548CB}"/>
              </a:ext>
            </a:extLst>
          </p:cNvPr>
          <p:cNvSpPr>
            <a:spLocks noGrp="1"/>
          </p:cNvSpPr>
          <p:nvPr>
            <p:ph type="ftr" sz="quarter" idx="11"/>
          </p:nvPr>
        </p:nvSpPr>
        <p:spPr/>
        <p:txBody>
          <a:bodyPr/>
          <a:lstStyle>
            <a:lvl1pPr>
              <a:defRPr>
                <a:solidFill>
                  <a:schemeClr val="bg1"/>
                </a:solidFill>
              </a:defRPr>
            </a:lvl1pPr>
          </a:lstStyle>
          <a:p>
            <a:r>
              <a:rPr lang="en-GB" dirty="0"/>
              <a:t>Título de la presentación</a:t>
            </a:r>
          </a:p>
        </p:txBody>
      </p:sp>
      <p:sp>
        <p:nvSpPr>
          <p:cNvPr id="6" name="Slide Number Placeholder 5">
            <a:extLst>
              <a:ext uri="{FF2B5EF4-FFF2-40B4-BE49-F238E27FC236}">
                <a16:creationId xmlns:a16="http://schemas.microsoft.com/office/drawing/2014/main" id="{7642C075-17B3-4F6A-89D1-B6091271B389}"/>
              </a:ext>
            </a:extLst>
          </p:cNvPr>
          <p:cNvSpPr>
            <a:spLocks noGrp="1"/>
          </p:cNvSpPr>
          <p:nvPr>
            <p:ph type="sldNum" sz="quarter" idx="12"/>
          </p:nvPr>
        </p:nvSpPr>
        <p:spPr/>
        <p:txBody>
          <a:bodyPr/>
          <a:lstStyle>
            <a:lvl1pPr>
              <a:defRPr>
                <a:solidFill>
                  <a:schemeClr val="bg1"/>
                </a:solidFill>
              </a:defRPr>
            </a:lvl1pPr>
          </a:lstStyle>
          <a:p>
            <a:fld id="{F4C94289-3309-4C35-850A-56FD49B3E346}" type="slidenum">
              <a:rPr lang="en-GB" smtClean="0"/>
              <a:pPr/>
              <a:t>‹Nº›</a:t>
            </a:fld>
            <a:endParaRPr lang="en-GB" dirty="0"/>
          </a:p>
        </p:txBody>
      </p:sp>
      <p:sp>
        <p:nvSpPr>
          <p:cNvPr id="9" name="TextBox 8">
            <a:extLst>
              <a:ext uri="{FF2B5EF4-FFF2-40B4-BE49-F238E27FC236}">
                <a16:creationId xmlns:a16="http://schemas.microsoft.com/office/drawing/2014/main" id="{C104388B-09B7-42D5-B607-EFED05EEE73A}"/>
              </a:ext>
            </a:extLst>
          </p:cNvPr>
          <p:cNvSpPr txBox="1"/>
          <p:nvPr userDrawn="1"/>
        </p:nvSpPr>
        <p:spPr>
          <a:xfrm>
            <a:off x="515938" y="6282531"/>
            <a:ext cx="1799722" cy="365125"/>
          </a:xfrm>
          <a:prstGeom prst="rect">
            <a:avLst/>
          </a:prstGeom>
          <a:noFill/>
        </p:spPr>
        <p:txBody>
          <a:bodyPr wrap="square" lIns="0" tIns="0" rIns="0" bIns="0" rtlCol="0" anchor="b" anchorCtr="0">
            <a:noAutofit/>
          </a:bodyPr>
          <a:lstStyle/>
          <a:p>
            <a:r>
              <a:rPr lang="en-GB" sz="800" dirty="0">
                <a:solidFill>
                  <a:schemeClr val="bg1"/>
                </a:solidFill>
              </a:rPr>
              <a:t>© UNED</a:t>
            </a:r>
          </a:p>
        </p:txBody>
      </p:sp>
      <p:sp>
        <p:nvSpPr>
          <p:cNvPr id="7" name="Title 1">
            <a:extLst>
              <a:ext uri="{FF2B5EF4-FFF2-40B4-BE49-F238E27FC236}">
                <a16:creationId xmlns:a16="http://schemas.microsoft.com/office/drawing/2014/main" id="{58C0A6F5-10C7-7C4B-B84E-35E92B1754A9}"/>
              </a:ext>
            </a:extLst>
          </p:cNvPr>
          <p:cNvSpPr>
            <a:spLocks noGrp="1"/>
          </p:cNvSpPr>
          <p:nvPr>
            <p:ph type="title" hasCustomPrompt="1"/>
          </p:nvPr>
        </p:nvSpPr>
        <p:spPr>
          <a:xfrm>
            <a:off x="515938" y="1947863"/>
            <a:ext cx="8961437" cy="2321920"/>
          </a:xfrm>
        </p:spPr>
        <p:txBody>
          <a:bodyPr anchor="t" anchorCtr="0"/>
          <a:lstStyle>
            <a:lvl1pPr>
              <a:lnSpc>
                <a:spcPct val="80000"/>
              </a:lnSpc>
              <a:defRPr sz="5400" cap="none" spc="0" baseline="0">
                <a:solidFill>
                  <a:schemeClr val="bg1"/>
                </a:solidFill>
              </a:defRPr>
            </a:lvl1pPr>
          </a:lstStyle>
          <a:p>
            <a:r>
              <a:rPr lang="en-US" dirty="0"/>
              <a:t>Click para </a:t>
            </a:r>
            <a:r>
              <a:rPr lang="en-US" dirty="0" err="1"/>
              <a:t>editar</a:t>
            </a:r>
            <a:r>
              <a:rPr lang="en-US" dirty="0"/>
              <a:t> el </a:t>
            </a:r>
            <a:r>
              <a:rPr lang="en-US" dirty="0" err="1"/>
              <a:t>título</a:t>
            </a:r>
            <a:r>
              <a:rPr lang="en-US" dirty="0"/>
              <a:t> de la </a:t>
            </a:r>
            <a:r>
              <a:rPr lang="en-US" dirty="0" err="1"/>
              <a:t>portadilla</a:t>
            </a:r>
            <a:endParaRPr lang="en-GB" dirty="0"/>
          </a:p>
        </p:txBody>
      </p:sp>
      <p:pic>
        <p:nvPicPr>
          <p:cNvPr id="8" name="Picture 9">
            <a:extLst>
              <a:ext uri="{FF2B5EF4-FFF2-40B4-BE49-F238E27FC236}">
                <a16:creationId xmlns:a16="http://schemas.microsoft.com/office/drawing/2014/main" id="{DD870AFB-F312-CC43-95A4-9C0AE4E027B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05631" y="1949709"/>
            <a:ext cx="763374" cy="756707"/>
          </a:xfrm>
          <a:prstGeom prst="rect">
            <a:avLst/>
          </a:prstGeom>
        </p:spPr>
      </p:pic>
    </p:spTree>
    <p:extLst>
      <p:ext uri="{BB962C8B-B14F-4D97-AF65-F5344CB8AC3E}">
        <p14:creationId xmlns:p14="http://schemas.microsoft.com/office/powerpoint/2010/main" val="33391803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Cita 1">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C494FFB1-C67C-4F41-B55D-0E84F48E74E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5" name="Footer Placeholder 4">
            <a:extLst>
              <a:ext uri="{FF2B5EF4-FFF2-40B4-BE49-F238E27FC236}">
                <a16:creationId xmlns:a16="http://schemas.microsoft.com/office/drawing/2014/main" id="{93BBD97A-1CD4-44FA-84FA-934F1FF548CB}"/>
              </a:ext>
            </a:extLst>
          </p:cNvPr>
          <p:cNvSpPr>
            <a:spLocks noGrp="1"/>
          </p:cNvSpPr>
          <p:nvPr>
            <p:ph type="ftr" sz="quarter" idx="11"/>
          </p:nvPr>
        </p:nvSpPr>
        <p:spPr/>
        <p:txBody>
          <a:bodyPr/>
          <a:lstStyle>
            <a:lvl1pPr>
              <a:defRPr>
                <a:solidFill>
                  <a:schemeClr val="bg1"/>
                </a:solidFill>
              </a:defRPr>
            </a:lvl1pPr>
          </a:lstStyle>
          <a:p>
            <a:r>
              <a:rPr lang="en-GB" dirty="0"/>
              <a:t>Título de la presentación</a:t>
            </a:r>
          </a:p>
        </p:txBody>
      </p:sp>
      <p:sp>
        <p:nvSpPr>
          <p:cNvPr id="6" name="Slide Number Placeholder 5">
            <a:extLst>
              <a:ext uri="{FF2B5EF4-FFF2-40B4-BE49-F238E27FC236}">
                <a16:creationId xmlns:a16="http://schemas.microsoft.com/office/drawing/2014/main" id="{7642C075-17B3-4F6A-89D1-B6091271B389}"/>
              </a:ext>
            </a:extLst>
          </p:cNvPr>
          <p:cNvSpPr>
            <a:spLocks noGrp="1"/>
          </p:cNvSpPr>
          <p:nvPr>
            <p:ph type="sldNum" sz="quarter" idx="12"/>
          </p:nvPr>
        </p:nvSpPr>
        <p:spPr/>
        <p:txBody>
          <a:bodyPr/>
          <a:lstStyle>
            <a:lvl1pPr>
              <a:defRPr>
                <a:solidFill>
                  <a:schemeClr val="bg1"/>
                </a:solidFill>
              </a:defRPr>
            </a:lvl1pPr>
          </a:lstStyle>
          <a:p>
            <a:fld id="{F4C94289-3309-4C35-850A-56FD49B3E346}" type="slidenum">
              <a:rPr lang="en-GB" smtClean="0"/>
              <a:pPr/>
              <a:t>‹Nº›</a:t>
            </a:fld>
            <a:endParaRPr lang="en-GB" dirty="0"/>
          </a:p>
        </p:txBody>
      </p:sp>
      <p:sp>
        <p:nvSpPr>
          <p:cNvPr id="9" name="TextBox 8">
            <a:extLst>
              <a:ext uri="{FF2B5EF4-FFF2-40B4-BE49-F238E27FC236}">
                <a16:creationId xmlns:a16="http://schemas.microsoft.com/office/drawing/2014/main" id="{C104388B-09B7-42D5-B607-EFED05EEE73A}"/>
              </a:ext>
            </a:extLst>
          </p:cNvPr>
          <p:cNvSpPr txBox="1"/>
          <p:nvPr userDrawn="1"/>
        </p:nvSpPr>
        <p:spPr>
          <a:xfrm>
            <a:off x="515938" y="6282531"/>
            <a:ext cx="1799722" cy="365125"/>
          </a:xfrm>
          <a:prstGeom prst="rect">
            <a:avLst/>
          </a:prstGeom>
          <a:noFill/>
        </p:spPr>
        <p:txBody>
          <a:bodyPr wrap="square" lIns="0" tIns="0" rIns="0" bIns="0" rtlCol="0" anchor="b" anchorCtr="0">
            <a:noAutofit/>
          </a:bodyPr>
          <a:lstStyle/>
          <a:p>
            <a:r>
              <a:rPr lang="en-GB" sz="800" dirty="0">
                <a:solidFill>
                  <a:schemeClr val="bg1"/>
                </a:solidFill>
              </a:rPr>
              <a:t>© UNED</a:t>
            </a:r>
          </a:p>
        </p:txBody>
      </p:sp>
      <p:sp>
        <p:nvSpPr>
          <p:cNvPr id="7" name="Title 1">
            <a:extLst>
              <a:ext uri="{FF2B5EF4-FFF2-40B4-BE49-F238E27FC236}">
                <a16:creationId xmlns:a16="http://schemas.microsoft.com/office/drawing/2014/main" id="{DCB25CC2-7D2E-A64D-BE6A-413C5CE97218}"/>
              </a:ext>
            </a:extLst>
          </p:cNvPr>
          <p:cNvSpPr>
            <a:spLocks noGrp="1"/>
          </p:cNvSpPr>
          <p:nvPr>
            <p:ph type="title" hasCustomPrompt="1"/>
          </p:nvPr>
        </p:nvSpPr>
        <p:spPr>
          <a:xfrm>
            <a:off x="515938" y="1947863"/>
            <a:ext cx="8961437" cy="4334668"/>
          </a:xfrm>
        </p:spPr>
        <p:txBody>
          <a:bodyPr anchor="t" anchorCtr="0"/>
          <a:lstStyle>
            <a:lvl1pPr>
              <a:lnSpc>
                <a:spcPct val="80000"/>
              </a:lnSpc>
              <a:defRPr sz="3200" cap="none" spc="0" baseline="0">
                <a:solidFill>
                  <a:schemeClr val="bg1"/>
                </a:solidFill>
              </a:defRPr>
            </a:lvl1pPr>
          </a:lstStyle>
          <a:p>
            <a:r>
              <a:rPr lang="en-US" dirty="0"/>
              <a:t>Click para </a:t>
            </a:r>
            <a:r>
              <a:rPr lang="en-US" dirty="0" err="1"/>
              <a:t>editar</a:t>
            </a:r>
            <a:r>
              <a:rPr lang="en-US" dirty="0"/>
              <a:t> el </a:t>
            </a:r>
            <a:r>
              <a:rPr lang="en-US" dirty="0" err="1"/>
              <a:t>título</a:t>
            </a:r>
            <a:r>
              <a:rPr lang="en-US" dirty="0"/>
              <a:t> de la </a:t>
            </a:r>
            <a:r>
              <a:rPr lang="en-US" dirty="0" err="1"/>
              <a:t>portadilla</a:t>
            </a:r>
            <a:endParaRPr lang="en-GB" dirty="0"/>
          </a:p>
        </p:txBody>
      </p:sp>
    </p:spTree>
    <p:extLst>
      <p:ext uri="{BB962C8B-B14F-4D97-AF65-F5344CB8AC3E}">
        <p14:creationId xmlns:p14="http://schemas.microsoft.com/office/powerpoint/2010/main" val="28411001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Cita 2">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CC4FF7B4-0A64-41E7-A6EC-116C9A58B8A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5" name="Footer Placeholder 4">
            <a:extLst>
              <a:ext uri="{FF2B5EF4-FFF2-40B4-BE49-F238E27FC236}">
                <a16:creationId xmlns:a16="http://schemas.microsoft.com/office/drawing/2014/main" id="{93BBD97A-1CD4-44FA-84FA-934F1FF548CB}"/>
              </a:ext>
            </a:extLst>
          </p:cNvPr>
          <p:cNvSpPr>
            <a:spLocks noGrp="1"/>
          </p:cNvSpPr>
          <p:nvPr>
            <p:ph type="ftr" sz="quarter" idx="11"/>
          </p:nvPr>
        </p:nvSpPr>
        <p:spPr/>
        <p:txBody>
          <a:bodyPr/>
          <a:lstStyle>
            <a:lvl1pPr>
              <a:defRPr>
                <a:solidFill>
                  <a:schemeClr val="bg1"/>
                </a:solidFill>
              </a:defRPr>
            </a:lvl1pPr>
          </a:lstStyle>
          <a:p>
            <a:r>
              <a:rPr lang="en-GB" dirty="0"/>
              <a:t>Título de la presentación</a:t>
            </a:r>
          </a:p>
        </p:txBody>
      </p:sp>
      <p:sp>
        <p:nvSpPr>
          <p:cNvPr id="6" name="Slide Number Placeholder 5">
            <a:extLst>
              <a:ext uri="{FF2B5EF4-FFF2-40B4-BE49-F238E27FC236}">
                <a16:creationId xmlns:a16="http://schemas.microsoft.com/office/drawing/2014/main" id="{7642C075-17B3-4F6A-89D1-B6091271B389}"/>
              </a:ext>
            </a:extLst>
          </p:cNvPr>
          <p:cNvSpPr>
            <a:spLocks noGrp="1"/>
          </p:cNvSpPr>
          <p:nvPr>
            <p:ph type="sldNum" sz="quarter" idx="12"/>
          </p:nvPr>
        </p:nvSpPr>
        <p:spPr/>
        <p:txBody>
          <a:bodyPr/>
          <a:lstStyle>
            <a:lvl1pPr>
              <a:defRPr>
                <a:solidFill>
                  <a:schemeClr val="bg1"/>
                </a:solidFill>
              </a:defRPr>
            </a:lvl1pPr>
          </a:lstStyle>
          <a:p>
            <a:fld id="{F4C94289-3309-4C35-850A-56FD49B3E346}" type="slidenum">
              <a:rPr lang="en-GB" smtClean="0"/>
              <a:pPr/>
              <a:t>‹Nº›</a:t>
            </a:fld>
            <a:endParaRPr lang="en-GB" dirty="0"/>
          </a:p>
        </p:txBody>
      </p:sp>
      <p:sp>
        <p:nvSpPr>
          <p:cNvPr id="9" name="TextBox 8">
            <a:extLst>
              <a:ext uri="{FF2B5EF4-FFF2-40B4-BE49-F238E27FC236}">
                <a16:creationId xmlns:a16="http://schemas.microsoft.com/office/drawing/2014/main" id="{C104388B-09B7-42D5-B607-EFED05EEE73A}"/>
              </a:ext>
            </a:extLst>
          </p:cNvPr>
          <p:cNvSpPr txBox="1"/>
          <p:nvPr userDrawn="1"/>
        </p:nvSpPr>
        <p:spPr>
          <a:xfrm>
            <a:off x="515938" y="6282531"/>
            <a:ext cx="1799722" cy="365125"/>
          </a:xfrm>
          <a:prstGeom prst="rect">
            <a:avLst/>
          </a:prstGeom>
          <a:noFill/>
        </p:spPr>
        <p:txBody>
          <a:bodyPr wrap="square" lIns="0" tIns="0" rIns="0" bIns="0" rtlCol="0" anchor="b" anchorCtr="0">
            <a:noAutofit/>
          </a:bodyPr>
          <a:lstStyle/>
          <a:p>
            <a:r>
              <a:rPr lang="en-GB" sz="800" dirty="0">
                <a:solidFill>
                  <a:schemeClr val="bg1"/>
                </a:solidFill>
              </a:rPr>
              <a:t>© UNED</a:t>
            </a:r>
          </a:p>
        </p:txBody>
      </p:sp>
      <p:sp>
        <p:nvSpPr>
          <p:cNvPr id="7" name="Title 1">
            <a:extLst>
              <a:ext uri="{FF2B5EF4-FFF2-40B4-BE49-F238E27FC236}">
                <a16:creationId xmlns:a16="http://schemas.microsoft.com/office/drawing/2014/main" id="{68248605-F88F-914A-8514-DAC4C272C29C}"/>
              </a:ext>
            </a:extLst>
          </p:cNvPr>
          <p:cNvSpPr>
            <a:spLocks noGrp="1"/>
          </p:cNvSpPr>
          <p:nvPr>
            <p:ph type="title" hasCustomPrompt="1"/>
          </p:nvPr>
        </p:nvSpPr>
        <p:spPr>
          <a:xfrm>
            <a:off x="515938" y="1947863"/>
            <a:ext cx="8961437" cy="4334668"/>
          </a:xfrm>
        </p:spPr>
        <p:txBody>
          <a:bodyPr anchor="t" anchorCtr="0"/>
          <a:lstStyle>
            <a:lvl1pPr>
              <a:lnSpc>
                <a:spcPct val="80000"/>
              </a:lnSpc>
              <a:defRPr sz="3200" cap="none" spc="0" baseline="0">
                <a:solidFill>
                  <a:schemeClr val="bg1"/>
                </a:solidFill>
              </a:defRPr>
            </a:lvl1pPr>
          </a:lstStyle>
          <a:p>
            <a:r>
              <a:rPr lang="en-US" dirty="0"/>
              <a:t>Click para </a:t>
            </a:r>
            <a:r>
              <a:rPr lang="en-US" dirty="0" err="1"/>
              <a:t>editar</a:t>
            </a:r>
            <a:r>
              <a:rPr lang="en-US" dirty="0"/>
              <a:t> el </a:t>
            </a:r>
            <a:r>
              <a:rPr lang="en-US" dirty="0" err="1"/>
              <a:t>título</a:t>
            </a:r>
            <a:r>
              <a:rPr lang="en-US" dirty="0"/>
              <a:t> de la </a:t>
            </a:r>
            <a:r>
              <a:rPr lang="en-US" dirty="0" err="1"/>
              <a:t>portadilla</a:t>
            </a:r>
            <a:endParaRPr lang="en-GB" dirty="0"/>
          </a:p>
        </p:txBody>
      </p:sp>
    </p:spTree>
    <p:extLst>
      <p:ext uri="{BB962C8B-B14F-4D97-AF65-F5344CB8AC3E}">
        <p14:creationId xmlns:p14="http://schemas.microsoft.com/office/powerpoint/2010/main" val="135460203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Solo títul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045997-8885-42D4-A681-00BEFFA971DE}"/>
              </a:ext>
            </a:extLst>
          </p:cNvPr>
          <p:cNvSpPr>
            <a:spLocks noGrp="1"/>
          </p:cNvSpPr>
          <p:nvPr>
            <p:ph type="title" hasCustomPrompt="1"/>
          </p:nvPr>
        </p:nvSpPr>
        <p:spPr/>
        <p:txBody>
          <a:bodyPr/>
          <a:lstStyle>
            <a:lvl1pPr>
              <a:defRPr/>
            </a:lvl1pPr>
          </a:lstStyle>
          <a:p>
            <a:r>
              <a:rPr lang="en-US" dirty="0"/>
              <a:t>Click para </a:t>
            </a:r>
            <a:r>
              <a:rPr lang="en-US" dirty="0" err="1"/>
              <a:t>editar</a:t>
            </a:r>
            <a:r>
              <a:rPr lang="en-US" dirty="0"/>
              <a:t> </a:t>
            </a:r>
            <a:r>
              <a:rPr lang="en-US" dirty="0" err="1"/>
              <a:t>título</a:t>
            </a:r>
            <a:endParaRPr lang="en-GB" dirty="0"/>
          </a:p>
        </p:txBody>
      </p:sp>
      <p:sp>
        <p:nvSpPr>
          <p:cNvPr id="4" name="Footer Placeholder 3">
            <a:extLst>
              <a:ext uri="{FF2B5EF4-FFF2-40B4-BE49-F238E27FC236}">
                <a16:creationId xmlns:a16="http://schemas.microsoft.com/office/drawing/2014/main" id="{9108513E-D1D6-4909-A6A1-E798C38409CA}"/>
              </a:ext>
            </a:extLst>
          </p:cNvPr>
          <p:cNvSpPr>
            <a:spLocks noGrp="1"/>
          </p:cNvSpPr>
          <p:nvPr>
            <p:ph type="ftr" sz="quarter" idx="11"/>
          </p:nvPr>
        </p:nvSpPr>
        <p:spPr/>
        <p:txBody>
          <a:bodyPr/>
          <a:lstStyle/>
          <a:p>
            <a:r>
              <a:rPr lang="en-GB" dirty="0"/>
              <a:t>Título de la presentación</a:t>
            </a:r>
          </a:p>
        </p:txBody>
      </p:sp>
      <p:sp>
        <p:nvSpPr>
          <p:cNvPr id="5" name="Slide Number Placeholder 4">
            <a:extLst>
              <a:ext uri="{FF2B5EF4-FFF2-40B4-BE49-F238E27FC236}">
                <a16:creationId xmlns:a16="http://schemas.microsoft.com/office/drawing/2014/main" id="{9881A9FA-9619-43AB-B085-D7F021094F68}"/>
              </a:ext>
            </a:extLst>
          </p:cNvPr>
          <p:cNvSpPr>
            <a:spLocks noGrp="1"/>
          </p:cNvSpPr>
          <p:nvPr>
            <p:ph type="sldNum" sz="quarter" idx="12"/>
          </p:nvPr>
        </p:nvSpPr>
        <p:spPr/>
        <p:txBody>
          <a:bodyPr/>
          <a:lstStyle/>
          <a:p>
            <a:fld id="{F4C94289-3309-4C35-850A-56FD49B3E346}" type="slidenum">
              <a:rPr lang="en-GB" smtClean="0"/>
              <a:t>‹Nº›</a:t>
            </a:fld>
            <a:endParaRPr lang="en-GB" dirty="0"/>
          </a:p>
        </p:txBody>
      </p:sp>
    </p:spTree>
    <p:extLst>
      <p:ext uri="{BB962C8B-B14F-4D97-AF65-F5344CB8AC3E}">
        <p14:creationId xmlns:p14="http://schemas.microsoft.com/office/powerpoint/2010/main" val="16365895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9E2566DF-8A7B-474D-A0F4-205CFA3DC5A8}"/>
              </a:ext>
            </a:extLst>
          </p:cNvPr>
          <p:cNvSpPr>
            <a:spLocks noGrp="1"/>
          </p:cNvSpPr>
          <p:nvPr>
            <p:ph type="ftr" sz="quarter" idx="11"/>
          </p:nvPr>
        </p:nvSpPr>
        <p:spPr/>
        <p:txBody>
          <a:bodyPr/>
          <a:lstStyle/>
          <a:p>
            <a:r>
              <a:rPr lang="en-GB" dirty="0"/>
              <a:t>Título de la presentación</a:t>
            </a:r>
          </a:p>
        </p:txBody>
      </p:sp>
      <p:sp>
        <p:nvSpPr>
          <p:cNvPr id="4" name="Slide Number Placeholder 3">
            <a:extLst>
              <a:ext uri="{FF2B5EF4-FFF2-40B4-BE49-F238E27FC236}">
                <a16:creationId xmlns:a16="http://schemas.microsoft.com/office/drawing/2014/main" id="{10D12603-15D9-4377-BA98-9268CA8548FA}"/>
              </a:ext>
            </a:extLst>
          </p:cNvPr>
          <p:cNvSpPr>
            <a:spLocks noGrp="1"/>
          </p:cNvSpPr>
          <p:nvPr>
            <p:ph type="sldNum" sz="quarter" idx="12"/>
          </p:nvPr>
        </p:nvSpPr>
        <p:spPr/>
        <p:txBody>
          <a:bodyPr/>
          <a:lstStyle/>
          <a:p>
            <a:fld id="{F4C94289-3309-4C35-850A-56FD49B3E346}" type="slidenum">
              <a:rPr lang="en-GB" smtClean="0"/>
              <a:t>‹Nº›</a:t>
            </a:fld>
            <a:endParaRPr lang="en-GB" dirty="0"/>
          </a:p>
        </p:txBody>
      </p:sp>
      <p:sp>
        <p:nvSpPr>
          <p:cNvPr id="5" name="TextBox 4">
            <a:extLst>
              <a:ext uri="{FF2B5EF4-FFF2-40B4-BE49-F238E27FC236}">
                <a16:creationId xmlns:a16="http://schemas.microsoft.com/office/drawing/2014/main" id="{EEC8EE6D-3E29-41D5-BCF4-F699C8F035C9}"/>
              </a:ext>
            </a:extLst>
          </p:cNvPr>
          <p:cNvSpPr txBox="1"/>
          <p:nvPr userDrawn="1"/>
        </p:nvSpPr>
        <p:spPr>
          <a:xfrm>
            <a:off x="515938" y="6282531"/>
            <a:ext cx="1799722" cy="365125"/>
          </a:xfrm>
          <a:prstGeom prst="rect">
            <a:avLst/>
          </a:prstGeom>
          <a:noFill/>
        </p:spPr>
        <p:txBody>
          <a:bodyPr wrap="square" lIns="0" tIns="0" rIns="0" bIns="0" rtlCol="0" anchor="b" anchorCtr="0">
            <a:noAutofit/>
          </a:bodyPr>
          <a:lstStyle/>
          <a:p>
            <a:r>
              <a:rPr lang="en-GB" sz="800" dirty="0"/>
              <a:t>© UNED</a:t>
            </a:r>
          </a:p>
        </p:txBody>
      </p:sp>
    </p:spTree>
    <p:extLst>
      <p:ext uri="{BB962C8B-B14F-4D97-AF65-F5344CB8AC3E}">
        <p14:creationId xmlns:p14="http://schemas.microsoft.com/office/powerpoint/2010/main" val="220230557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blank" preserve="1">
  <p:cSld name="Cier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29C4C7D9-F8D8-B340-B4F8-C76CC3DA62EE}"/>
              </a:ext>
            </a:extLst>
          </p:cNvPr>
          <p:cNvPicPr>
            <a:picLocks noChangeAspect="1"/>
          </p:cNvPicPr>
          <p:nvPr userDrawn="1"/>
        </p:nvPicPr>
        <p:blipFill>
          <a:blip r:embed="rId3"/>
          <a:stretch>
            <a:fillRect/>
          </a:stretch>
        </p:blipFill>
        <p:spPr>
          <a:xfrm>
            <a:off x="8441635" y="5289116"/>
            <a:ext cx="2967100" cy="1124100"/>
          </a:xfrm>
          <a:prstGeom prst="rect">
            <a:avLst/>
          </a:prstGeom>
        </p:spPr>
      </p:pic>
      <p:grpSp>
        <p:nvGrpSpPr>
          <p:cNvPr id="9" name="Grupo 8">
            <a:extLst>
              <a:ext uri="{FF2B5EF4-FFF2-40B4-BE49-F238E27FC236}">
                <a16:creationId xmlns:a16="http://schemas.microsoft.com/office/drawing/2014/main" id="{4456B894-A66B-4F4D-869D-580B755D630B}"/>
              </a:ext>
            </a:extLst>
          </p:cNvPr>
          <p:cNvGrpSpPr/>
          <p:nvPr userDrawn="1"/>
        </p:nvGrpSpPr>
        <p:grpSpPr>
          <a:xfrm>
            <a:off x="463296" y="6217919"/>
            <a:ext cx="3870724" cy="195297"/>
            <a:chOff x="7876214" y="6204017"/>
            <a:chExt cx="5837752" cy="294543"/>
          </a:xfrm>
        </p:grpSpPr>
        <p:pic>
          <p:nvPicPr>
            <p:cNvPr id="4" name="Imagen 3">
              <a:extLst>
                <a:ext uri="{FF2B5EF4-FFF2-40B4-BE49-F238E27FC236}">
                  <a16:creationId xmlns:a16="http://schemas.microsoft.com/office/drawing/2014/main" id="{EEF83C60-B086-5343-A439-5A8606143443}"/>
                </a:ext>
              </a:extLst>
            </p:cNvPr>
            <p:cNvPicPr>
              <a:picLocks noChangeAspect="1"/>
            </p:cNvPicPr>
            <p:nvPr userDrawn="1"/>
          </p:nvPicPr>
          <p:blipFill>
            <a:blip r:embed="rId4"/>
            <a:stretch>
              <a:fillRect/>
            </a:stretch>
          </p:blipFill>
          <p:spPr>
            <a:xfrm>
              <a:off x="9460942" y="6209414"/>
              <a:ext cx="1947793" cy="289146"/>
            </a:xfrm>
            <a:prstGeom prst="rect">
              <a:avLst/>
            </a:prstGeom>
          </p:spPr>
        </p:pic>
        <p:pic>
          <p:nvPicPr>
            <p:cNvPr id="5" name="Imagen 4">
              <a:extLst>
                <a:ext uri="{FF2B5EF4-FFF2-40B4-BE49-F238E27FC236}">
                  <a16:creationId xmlns:a16="http://schemas.microsoft.com/office/drawing/2014/main" id="{E8FB7E17-827B-424B-B2A5-90115044BE6D}"/>
                </a:ext>
              </a:extLst>
            </p:cNvPr>
            <p:cNvPicPr>
              <a:picLocks noChangeAspect="1"/>
            </p:cNvPicPr>
            <p:nvPr userDrawn="1"/>
          </p:nvPicPr>
          <p:blipFill>
            <a:blip r:embed="rId5"/>
            <a:stretch>
              <a:fillRect/>
            </a:stretch>
          </p:blipFill>
          <p:spPr>
            <a:xfrm>
              <a:off x="7876214" y="6204017"/>
              <a:ext cx="1331581" cy="294543"/>
            </a:xfrm>
            <a:prstGeom prst="rect">
              <a:avLst/>
            </a:prstGeom>
          </p:spPr>
        </p:pic>
        <p:pic>
          <p:nvPicPr>
            <p:cNvPr id="8" name="Imagen 7">
              <a:extLst>
                <a:ext uri="{FF2B5EF4-FFF2-40B4-BE49-F238E27FC236}">
                  <a16:creationId xmlns:a16="http://schemas.microsoft.com/office/drawing/2014/main" id="{C3C90703-4F2C-6047-8BF4-91A22BCB5E2F}"/>
                </a:ext>
              </a:extLst>
            </p:cNvPr>
            <p:cNvPicPr>
              <a:picLocks noChangeAspect="1"/>
            </p:cNvPicPr>
            <p:nvPr userDrawn="1"/>
          </p:nvPicPr>
          <p:blipFill>
            <a:blip r:embed="rId6"/>
            <a:stretch>
              <a:fillRect/>
            </a:stretch>
          </p:blipFill>
          <p:spPr>
            <a:xfrm>
              <a:off x="11661882" y="6244303"/>
              <a:ext cx="2052084" cy="254257"/>
            </a:xfrm>
            <a:prstGeom prst="rect">
              <a:avLst/>
            </a:prstGeom>
          </p:spPr>
        </p:pic>
      </p:grpSp>
    </p:spTree>
    <p:extLst>
      <p:ext uri="{BB962C8B-B14F-4D97-AF65-F5344CB8AC3E}">
        <p14:creationId xmlns:p14="http://schemas.microsoft.com/office/powerpoint/2010/main" val="11651515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C19571F-E128-4FF8-A846-91352A101459}"/>
              </a:ext>
            </a:extLst>
          </p:cNvPr>
          <p:cNvSpPr>
            <a:spLocks noGrp="1"/>
          </p:cNvSpPr>
          <p:nvPr>
            <p:ph type="title"/>
          </p:nvPr>
        </p:nvSpPr>
        <p:spPr>
          <a:xfrm>
            <a:off x="515939" y="210344"/>
            <a:ext cx="9898061" cy="984247"/>
          </a:xfrm>
          <a:prstGeom prst="rect">
            <a:avLst/>
          </a:prstGeom>
        </p:spPr>
        <p:txBody>
          <a:bodyPr vert="horz" lIns="0" tIns="0" rIns="0" bIns="0" rtlCol="0" anchor="b" anchorCtr="0">
            <a:noAutofit/>
          </a:bodyPr>
          <a:lstStyle/>
          <a:p>
            <a:r>
              <a:rPr lang="en-US"/>
              <a:t>Click para editar el título</a:t>
            </a:r>
            <a:endParaRPr lang="en-GB" dirty="0"/>
          </a:p>
        </p:txBody>
      </p:sp>
      <p:sp>
        <p:nvSpPr>
          <p:cNvPr id="3" name="Text Placeholder 2">
            <a:extLst>
              <a:ext uri="{FF2B5EF4-FFF2-40B4-BE49-F238E27FC236}">
                <a16:creationId xmlns:a16="http://schemas.microsoft.com/office/drawing/2014/main" id="{5B5EE3A9-E955-4AFD-9C72-3106238E9A39}"/>
              </a:ext>
            </a:extLst>
          </p:cNvPr>
          <p:cNvSpPr>
            <a:spLocks noGrp="1"/>
          </p:cNvSpPr>
          <p:nvPr>
            <p:ph type="body" idx="1"/>
          </p:nvPr>
        </p:nvSpPr>
        <p:spPr>
          <a:xfrm>
            <a:off x="515937" y="1695450"/>
            <a:ext cx="9898063" cy="4587081"/>
          </a:xfrm>
          <a:prstGeom prst="rect">
            <a:avLst/>
          </a:prstGeom>
        </p:spPr>
        <p:txBody>
          <a:bodyPr vert="horz" lIns="0" tIns="0" rIns="0" bIns="0" rtlCol="0" anchor="t" anchorCtr="0">
            <a:noAutofit/>
          </a:bodyPr>
          <a:lstStyle/>
          <a:p>
            <a:pPr lvl="0"/>
            <a:r>
              <a:rPr lang="en-US" dirty="0"/>
              <a:t>Editar los estilos</a:t>
            </a:r>
          </a:p>
          <a:p>
            <a:pPr lvl="1"/>
            <a:r>
              <a:rPr lang="en-US" dirty="0"/>
              <a:t>Segundo nivel</a:t>
            </a:r>
          </a:p>
          <a:p>
            <a:pPr lvl="2"/>
            <a:r>
              <a:rPr lang="en-US" dirty="0"/>
              <a:t>Tercer nivel</a:t>
            </a:r>
          </a:p>
          <a:p>
            <a:pPr lvl="3"/>
            <a:r>
              <a:rPr lang="en-US" dirty="0"/>
              <a:t>Cuarto nivel</a:t>
            </a:r>
          </a:p>
          <a:p>
            <a:pPr lvl="4"/>
            <a:r>
              <a:rPr lang="en-US" dirty="0"/>
              <a:t>Quinto nivel</a:t>
            </a:r>
            <a:endParaRPr lang="en-GB" dirty="0"/>
          </a:p>
        </p:txBody>
      </p:sp>
      <p:sp>
        <p:nvSpPr>
          <p:cNvPr id="5" name="Footer Placeholder 4">
            <a:extLst>
              <a:ext uri="{FF2B5EF4-FFF2-40B4-BE49-F238E27FC236}">
                <a16:creationId xmlns:a16="http://schemas.microsoft.com/office/drawing/2014/main" id="{1317185E-8EC7-42C4-875B-7957276D6024}"/>
              </a:ext>
            </a:extLst>
          </p:cNvPr>
          <p:cNvSpPr>
            <a:spLocks noGrp="1"/>
          </p:cNvSpPr>
          <p:nvPr>
            <p:ph type="ftr" sz="quarter" idx="3"/>
          </p:nvPr>
        </p:nvSpPr>
        <p:spPr>
          <a:xfrm>
            <a:off x="7077073" y="6282531"/>
            <a:ext cx="4201727" cy="365125"/>
          </a:xfrm>
          <a:prstGeom prst="rect">
            <a:avLst/>
          </a:prstGeom>
        </p:spPr>
        <p:txBody>
          <a:bodyPr vert="horz" lIns="0" tIns="0" rIns="0" bIns="0" rtlCol="0" anchor="b" anchorCtr="0">
            <a:noAutofit/>
          </a:bodyPr>
          <a:lstStyle>
            <a:lvl1pPr algn="r">
              <a:defRPr sz="800">
                <a:solidFill>
                  <a:schemeClr val="tx1"/>
                </a:solidFill>
              </a:defRPr>
            </a:lvl1pPr>
          </a:lstStyle>
          <a:p>
            <a:r>
              <a:rPr lang="en-GB" dirty="0"/>
              <a:t>Título de la presentación</a:t>
            </a:r>
          </a:p>
        </p:txBody>
      </p:sp>
      <p:sp>
        <p:nvSpPr>
          <p:cNvPr id="6" name="Slide Number Placeholder 5">
            <a:extLst>
              <a:ext uri="{FF2B5EF4-FFF2-40B4-BE49-F238E27FC236}">
                <a16:creationId xmlns:a16="http://schemas.microsoft.com/office/drawing/2014/main" id="{96A505A6-DE1E-455A-9F96-B1BC2DE26A3C}"/>
              </a:ext>
            </a:extLst>
          </p:cNvPr>
          <p:cNvSpPr>
            <a:spLocks noGrp="1"/>
          </p:cNvSpPr>
          <p:nvPr>
            <p:ph type="sldNum" sz="quarter" idx="4"/>
          </p:nvPr>
        </p:nvSpPr>
        <p:spPr>
          <a:xfrm>
            <a:off x="11278800" y="6282531"/>
            <a:ext cx="397261" cy="365125"/>
          </a:xfrm>
          <a:prstGeom prst="rect">
            <a:avLst/>
          </a:prstGeom>
        </p:spPr>
        <p:txBody>
          <a:bodyPr vert="horz" lIns="0" tIns="0" rIns="0" bIns="0" rtlCol="0" anchor="b" anchorCtr="0">
            <a:noAutofit/>
          </a:bodyPr>
          <a:lstStyle>
            <a:lvl1pPr algn="r">
              <a:defRPr sz="800">
                <a:solidFill>
                  <a:schemeClr val="tx1"/>
                </a:solidFill>
              </a:defRPr>
            </a:lvl1pPr>
          </a:lstStyle>
          <a:p>
            <a:fld id="{F4C94289-3309-4C35-850A-56FD49B3E346}" type="slidenum">
              <a:rPr lang="en-GB" smtClean="0"/>
              <a:pPr/>
              <a:t>‹Nº›</a:t>
            </a:fld>
            <a:endParaRPr lang="en-GB" dirty="0"/>
          </a:p>
        </p:txBody>
      </p:sp>
      <p:sp>
        <p:nvSpPr>
          <p:cNvPr id="9" name="TextBox 8">
            <a:extLst>
              <a:ext uri="{FF2B5EF4-FFF2-40B4-BE49-F238E27FC236}">
                <a16:creationId xmlns:a16="http://schemas.microsoft.com/office/drawing/2014/main" id="{E1E89007-8C14-45BA-9B75-C9A19A48430E}"/>
              </a:ext>
            </a:extLst>
          </p:cNvPr>
          <p:cNvSpPr txBox="1"/>
          <p:nvPr userDrawn="1"/>
        </p:nvSpPr>
        <p:spPr>
          <a:xfrm>
            <a:off x="515938" y="6282531"/>
            <a:ext cx="1799722" cy="365125"/>
          </a:xfrm>
          <a:prstGeom prst="rect">
            <a:avLst/>
          </a:prstGeom>
          <a:noFill/>
        </p:spPr>
        <p:txBody>
          <a:bodyPr wrap="square" lIns="0" tIns="0" rIns="0" bIns="0" rtlCol="0" anchor="b" anchorCtr="0">
            <a:noAutofit/>
          </a:bodyPr>
          <a:lstStyle/>
          <a:p>
            <a:r>
              <a:rPr lang="en-GB" sz="800" dirty="0"/>
              <a:t>© UNED</a:t>
            </a:r>
          </a:p>
        </p:txBody>
      </p:sp>
      <p:cxnSp>
        <p:nvCxnSpPr>
          <p:cNvPr id="11" name="Straight Connector 10">
            <a:extLst>
              <a:ext uri="{FF2B5EF4-FFF2-40B4-BE49-F238E27FC236}">
                <a16:creationId xmlns:a16="http://schemas.microsoft.com/office/drawing/2014/main" id="{4B558707-958B-46B5-B09F-9B53C1657C43}"/>
              </a:ext>
            </a:extLst>
          </p:cNvPr>
          <p:cNvCxnSpPr/>
          <p:nvPr userDrawn="1"/>
        </p:nvCxnSpPr>
        <p:spPr>
          <a:xfrm>
            <a:off x="515937" y="1343026"/>
            <a:ext cx="11160126"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83574900"/>
      </p:ext>
    </p:extLst>
  </p:cSld>
  <p:clrMap bg1="lt1" tx1="dk1" bg2="lt2" tx2="dk2" accent1="accent1" accent2="accent2" accent3="accent3" accent4="accent4" accent5="accent5" accent6="accent6" hlink="hlink" folHlink="folHlink"/>
  <p:sldLayoutIdLst>
    <p:sldLayoutId id="2147483649" r:id="rId1"/>
    <p:sldLayoutId id="2147483671" r:id="rId2"/>
    <p:sldLayoutId id="2147483669" r:id="rId3"/>
    <p:sldLayoutId id="2147483667" r:id="rId4"/>
    <p:sldLayoutId id="2147483668" r:id="rId5"/>
    <p:sldLayoutId id="2147483663" r:id="rId6"/>
    <p:sldLayoutId id="2147483650" r:id="rId7"/>
    <p:sldLayoutId id="2147483656" r:id="rId8"/>
    <p:sldLayoutId id="2147483657" r:id="rId9"/>
    <p:sldLayoutId id="2147483651" r:id="rId10"/>
    <p:sldLayoutId id="2147483664" r:id="rId11"/>
    <p:sldLayoutId id="2147483658" r:id="rId12"/>
    <p:sldLayoutId id="2147483665" r:id="rId13"/>
    <p:sldLayoutId id="2147483666" r:id="rId14"/>
    <p:sldLayoutId id="2147483654" r:id="rId15"/>
    <p:sldLayoutId id="2147483655" r:id="rId16"/>
    <p:sldLayoutId id="2147483670" r:id="rId17"/>
  </p:sldLayoutIdLst>
  <p:hf hdr="0"/>
  <p:txStyles>
    <p:titleStyle>
      <a:lvl1pPr algn="l" defTabSz="914400" rtl="0" eaLnBrk="1" latinLnBrk="0" hangingPunct="1">
        <a:lnSpc>
          <a:spcPct val="90000"/>
        </a:lnSpc>
        <a:spcBef>
          <a:spcPct val="0"/>
        </a:spcBef>
        <a:buNone/>
        <a:defRPr sz="32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1200"/>
        </a:spcBef>
        <a:buFont typeface="Arial" panose="020B0604020202020204" pitchFamily="34" charset="0"/>
        <a:buNone/>
        <a:defRPr sz="1800" kern="1200">
          <a:solidFill>
            <a:schemeClr val="tx1"/>
          </a:solidFill>
          <a:latin typeface="+mn-lt"/>
          <a:ea typeface="+mn-ea"/>
          <a:cs typeface="+mn-cs"/>
        </a:defRPr>
      </a:lvl1pPr>
      <a:lvl2pPr marL="179388" indent="-179388"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2pPr>
      <a:lvl3pPr marL="207963" indent="182563" algn="l" defTabSz="914400" rtl="0" eaLnBrk="1" latinLnBrk="0" hangingPunct="1">
        <a:lnSpc>
          <a:spcPct val="100000"/>
        </a:lnSpc>
        <a:spcBef>
          <a:spcPts val="400"/>
        </a:spcBef>
        <a:buFont typeface="Arial" panose="020B0604020202020204" pitchFamily="34" charset="0"/>
        <a:buChar char="•"/>
        <a:defRPr sz="1600" kern="1200">
          <a:solidFill>
            <a:schemeClr val="tx1"/>
          </a:solidFill>
          <a:latin typeface="+mn-lt"/>
          <a:ea typeface="+mn-ea"/>
          <a:cs typeface="+mn-cs"/>
        </a:defRPr>
      </a:lvl3pPr>
      <a:lvl4pPr marL="608013" indent="-198438" algn="l" defTabSz="914400" rtl="0" eaLnBrk="1" latinLnBrk="0" hangingPunct="1">
        <a:lnSpc>
          <a:spcPct val="100000"/>
        </a:lnSpc>
        <a:spcBef>
          <a:spcPts val="400"/>
        </a:spcBef>
        <a:buFont typeface="Arial" panose="020B0604020202020204" pitchFamily="34" charset="0"/>
        <a:buChar char="•"/>
        <a:defRPr sz="1400" kern="1200">
          <a:solidFill>
            <a:schemeClr val="tx1"/>
          </a:solidFill>
          <a:latin typeface="+mn-lt"/>
          <a:ea typeface="+mn-ea"/>
          <a:cs typeface="+mn-cs"/>
        </a:defRPr>
      </a:lvl4pPr>
      <a:lvl5pPr marL="831850" indent="-204788" algn="l" defTabSz="914400" rtl="0" eaLnBrk="1" latinLnBrk="0" hangingPunct="1">
        <a:lnSpc>
          <a:spcPct val="100000"/>
        </a:lnSpc>
        <a:spcBef>
          <a:spcPts val="4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325">
          <p15:clr>
            <a:srgbClr val="F26B43"/>
          </p15:clr>
        </p15:guide>
        <p15:guide id="3" pos="7355">
          <p15:clr>
            <a:srgbClr val="F26B43"/>
          </p15:clr>
        </p15:guide>
        <p15:guide id="4" pos="3364">
          <p15:clr>
            <a:srgbClr val="F26B43"/>
          </p15:clr>
        </p15:guide>
        <p15:guide id="5" pos="3522">
          <p15:clr>
            <a:srgbClr val="F26B43"/>
          </p15:clr>
        </p15:guide>
        <p15:guide id="6" orient="horz" pos="1068">
          <p15:clr>
            <a:srgbClr val="F26B43"/>
          </p15:clr>
        </p15:guide>
        <p15:guide id="7" orient="horz" pos="3959">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hyperlink" Target="https://eur-lex.europa.eu/legal-content/ES/TXT/?uri=celex:32016R0679" TargetMode="External"/><Relationship Id="rId2" Type="http://schemas.openxmlformats.org/officeDocument/2006/relationships/hyperlink" Target="https://www.boe.es/buscar/pdf/2018/BOE-A-2018-16673-consolidado.pdf" TargetMode="Externa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hyperlink" Target="https://www.aepd.es/guias/10-malentendidos-anonimizacion.pdf" TargetMode="Externa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hyperlink" Target="https://www.aepd.es/guias/nota-tecnica-kanonimidad.pdf" TargetMode="Externa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hyperlink" Target="https://www.aepd.es/guias/nota-tecnica-kanonimidad.pdf" TargetMode="External"/><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hyperlink" Target="https://www.aepd.es/guias/nota-tecnica-kanonimidad.pdf" TargetMode="Externa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hyperlink" Target="https://amnesia.openaire.eu/" TargetMode="External"/><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2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hyperlink" Target="https://amnesia.openaire.eu/" TargetMode="Externa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7.xml"/><Relationship Id="rId4" Type="http://schemas.openxmlformats.org/officeDocument/2006/relationships/image" Target="../media/image43.png"/></Relationships>
</file>

<file path=ppt/slides/_rels/slide46.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2.xml.rels><?xml version="1.0" encoding="UTF-8" standalone="yes"?>
<Relationships xmlns="http://schemas.openxmlformats.org/package/2006/relationships"><Relationship Id="rId3" Type="http://schemas.openxmlformats.org/officeDocument/2006/relationships/hyperlink" Target="https://www.aepd.es/documento/guia-basica-anonimizacion.pdf" TargetMode="External"/><Relationship Id="rId2" Type="http://schemas.openxmlformats.org/officeDocument/2006/relationships/hyperlink" Target="https://www.aepd.es/guias/10-malentendidos-anonimizacion.pdf" TargetMode="External"/><Relationship Id="rId1" Type="http://schemas.openxmlformats.org/officeDocument/2006/relationships/slideLayout" Target="../slideLayouts/slideLayout7.xml"/><Relationship Id="rId4" Type="http://schemas.openxmlformats.org/officeDocument/2006/relationships/hyperlink" Target="https://www.aepd.es/guias/nota-tecnica-kanonimidad.pdf" TargetMode="External"/></Relationships>
</file>

<file path=ppt/slides/_rels/slide53.xml.rels><?xml version="1.0" encoding="UTF-8" standalone="yes"?>
<Relationships xmlns="http://schemas.openxmlformats.org/package/2006/relationships"><Relationship Id="rId3" Type="http://schemas.openxmlformats.org/officeDocument/2006/relationships/hyperlink" Target="https://www.youtube.com/@openaire_eu" TargetMode="External"/><Relationship Id="rId2" Type="http://schemas.openxmlformats.org/officeDocument/2006/relationships/hyperlink" Target="https://amnesia.openaire.eu/about-documentation.html" TargetMode="Externa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CEEEDA0D-658E-1C48-A4D1-AFF45FABC58A}"/>
              </a:ext>
            </a:extLst>
          </p:cNvPr>
          <p:cNvSpPr txBox="1"/>
          <p:nvPr/>
        </p:nvSpPr>
        <p:spPr>
          <a:xfrm>
            <a:off x="4062046" y="7464669"/>
            <a:ext cx="0" cy="0"/>
          </a:xfrm>
          <a:prstGeom prst="rect">
            <a:avLst/>
          </a:prstGeom>
          <a:noFill/>
        </p:spPr>
        <p:txBody>
          <a:bodyPr wrap="none" lIns="0" tIns="0" rIns="0" bIns="0" rtlCol="0">
            <a:noAutofit/>
          </a:bodyPr>
          <a:lstStyle/>
          <a:p>
            <a:pPr algn="l"/>
            <a:endParaRPr lang="es-ES" dirty="0" err="1"/>
          </a:p>
        </p:txBody>
      </p:sp>
      <p:sp>
        <p:nvSpPr>
          <p:cNvPr id="6" name="Título 5">
            <a:extLst>
              <a:ext uri="{FF2B5EF4-FFF2-40B4-BE49-F238E27FC236}">
                <a16:creationId xmlns:a16="http://schemas.microsoft.com/office/drawing/2014/main" id="{6E6585D9-2ED6-4844-B9B2-01C00A0CB470}"/>
              </a:ext>
            </a:extLst>
          </p:cNvPr>
          <p:cNvSpPr>
            <a:spLocks noGrp="1"/>
          </p:cNvSpPr>
          <p:nvPr>
            <p:ph type="ctrTitle"/>
          </p:nvPr>
        </p:nvSpPr>
        <p:spPr>
          <a:xfrm>
            <a:off x="514350" y="1103313"/>
            <a:ext cx="9208148" cy="1468437"/>
          </a:xfrm>
        </p:spPr>
        <p:txBody>
          <a:bodyPr/>
          <a:lstStyle/>
          <a:p>
            <a:r>
              <a:rPr lang="es-ES" dirty="0" err="1">
                <a:solidFill>
                  <a:srgbClr val="FFFFFF"/>
                </a:solidFill>
                <a:latin typeface="Titillium Web" panose="00000500000000000000" pitchFamily="2" charset="0"/>
              </a:rPr>
              <a:t>Anonimización</a:t>
            </a:r>
            <a:r>
              <a:rPr lang="es-ES" dirty="0">
                <a:solidFill>
                  <a:srgbClr val="FFFFFF"/>
                </a:solidFill>
                <a:latin typeface="Titillium Web" panose="00000500000000000000" pitchFamily="2" charset="0"/>
              </a:rPr>
              <a:t> de datos con Amnesia: un caso práctico</a:t>
            </a:r>
            <a:br>
              <a:rPr lang="es-ES" dirty="0">
                <a:solidFill>
                  <a:srgbClr val="FFFFFF"/>
                </a:solidFill>
                <a:latin typeface="Titillium Web" panose="00000500000000000000" pitchFamily="2" charset="0"/>
              </a:rPr>
            </a:br>
            <a:r>
              <a:rPr lang="es-ES" b="0" i="1" dirty="0"/>
              <a:t>#LoveDataWeek</a:t>
            </a:r>
            <a:endParaRPr lang="es-ES" dirty="0">
              <a:solidFill>
                <a:srgbClr val="FFFFFF"/>
              </a:solidFill>
              <a:latin typeface="Titillium Web" panose="00000500000000000000" pitchFamily="2" charset="0"/>
            </a:endParaRPr>
          </a:p>
        </p:txBody>
      </p:sp>
      <p:sp>
        <p:nvSpPr>
          <p:cNvPr id="7" name="Subtitle 2">
            <a:extLst>
              <a:ext uri="{FF2B5EF4-FFF2-40B4-BE49-F238E27FC236}">
                <a16:creationId xmlns:a16="http://schemas.microsoft.com/office/drawing/2014/main" id="{3F573119-D72E-8441-9B97-2C64AA6AEC18}"/>
              </a:ext>
            </a:extLst>
          </p:cNvPr>
          <p:cNvSpPr>
            <a:spLocks noGrp="1"/>
          </p:cNvSpPr>
          <p:nvPr>
            <p:ph type="subTitle" idx="1"/>
          </p:nvPr>
        </p:nvSpPr>
        <p:spPr/>
        <p:txBody>
          <a:bodyPr anchor="t" anchorCtr="0"/>
          <a:lstStyle>
            <a:lvl1pPr marL="0" indent="0" algn="l">
              <a:lnSpc>
                <a:spcPts val="2460"/>
              </a:lnSpc>
              <a:spcBef>
                <a:spcPts val="1200"/>
              </a:spcBef>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Andrés Santiago Jiménez</a:t>
            </a:r>
          </a:p>
          <a:p>
            <a:r>
              <a:rPr lang="en-US" dirty="0" err="1">
                <a:cs typeface="Arial"/>
              </a:rPr>
              <a:t>Servicio</a:t>
            </a:r>
            <a:r>
              <a:rPr lang="en-US" dirty="0">
                <a:cs typeface="Arial"/>
              </a:rPr>
              <a:t> de </a:t>
            </a:r>
            <a:r>
              <a:rPr lang="en-US" dirty="0" err="1">
                <a:cs typeface="Arial"/>
              </a:rPr>
              <a:t>Apoyo</a:t>
            </a:r>
            <a:r>
              <a:rPr lang="en-US" dirty="0">
                <a:cs typeface="Arial"/>
              </a:rPr>
              <a:t> a la </a:t>
            </a:r>
            <a:r>
              <a:rPr lang="en-US" dirty="0" err="1">
                <a:cs typeface="Arial"/>
              </a:rPr>
              <a:t>Docencia</a:t>
            </a:r>
            <a:endParaRPr lang="en-US" dirty="0">
              <a:cs typeface="Arial"/>
            </a:endParaRPr>
          </a:p>
          <a:p>
            <a:r>
              <a:rPr lang="en-US" dirty="0" err="1">
                <a:cs typeface="Arial"/>
              </a:rPr>
              <a:t>Biblioteca</a:t>
            </a:r>
            <a:r>
              <a:rPr lang="en-US" dirty="0">
                <a:cs typeface="Arial"/>
              </a:rPr>
              <a:t> UNED</a:t>
            </a:r>
          </a:p>
          <a:p>
            <a:r>
              <a:rPr lang="en-US" dirty="0">
                <a:cs typeface="Arial"/>
              </a:rPr>
              <a:t>andressantiago@pas.uned.es</a:t>
            </a:r>
            <a:endParaRPr lang="en-US" dirty="0"/>
          </a:p>
        </p:txBody>
      </p:sp>
      <p:pic>
        <p:nvPicPr>
          <p:cNvPr id="2" name="Picture 2">
            <a:extLst>
              <a:ext uri="{FF2B5EF4-FFF2-40B4-BE49-F238E27FC236}">
                <a16:creationId xmlns:a16="http://schemas.microsoft.com/office/drawing/2014/main" id="{11C90BD0-3A00-D58E-B2EE-5D8A750621B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8279" y="5781368"/>
            <a:ext cx="2050148" cy="71944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Las bibliotecas del Consorcio Madroño ...">
            <a:extLst>
              <a:ext uri="{FF2B5EF4-FFF2-40B4-BE49-F238E27FC236}">
                <a16:creationId xmlns:a16="http://schemas.microsoft.com/office/drawing/2014/main" id="{AD68D6D0-09B6-9CC0-DAF3-4C0E4B81A9D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9636" y="5718735"/>
            <a:ext cx="1665724" cy="7820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17705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Rectángulo"/>
          <p:cNvSpPr/>
          <p:nvPr/>
        </p:nvSpPr>
        <p:spPr>
          <a:xfrm>
            <a:off x="1860228" y="3170685"/>
            <a:ext cx="455280" cy="6046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200" dirty="0">
                <a:solidFill>
                  <a:schemeClr val="bg1"/>
                </a:solidFill>
                <a:latin typeface="Calibri" pitchFamily="34" charset="0"/>
              </a:rPr>
              <a:t>2</a:t>
            </a:r>
          </a:p>
        </p:txBody>
      </p:sp>
      <p:sp>
        <p:nvSpPr>
          <p:cNvPr id="11" name="Rektangel 76"/>
          <p:cNvSpPr>
            <a:spLocks noChangeArrowheads="1"/>
          </p:cNvSpPr>
          <p:nvPr/>
        </p:nvSpPr>
        <p:spPr bwMode="auto">
          <a:xfrm>
            <a:off x="2513030" y="3241677"/>
            <a:ext cx="7095143" cy="461665"/>
          </a:xfrm>
          <a:prstGeom prst="rect">
            <a:avLst/>
          </a:prstGeom>
          <a:ln/>
        </p:spPr>
        <p:style>
          <a:lnRef idx="2">
            <a:schemeClr val="accent1"/>
          </a:lnRef>
          <a:fillRef idx="1">
            <a:schemeClr val="lt1"/>
          </a:fillRef>
          <a:effectRef idx="0">
            <a:schemeClr val="accent1"/>
          </a:effectRef>
          <a:fontRef idx="minor">
            <a:schemeClr val="dk1"/>
          </a:fontRef>
        </p:style>
        <p:txBody>
          <a:bodyPr wrap="square">
            <a:spAutoFit/>
          </a:bodyPr>
          <a:lstStyle/>
          <a:p>
            <a:pPr>
              <a:defRPr/>
            </a:pPr>
            <a:r>
              <a:rPr lang="da-DK" sz="2400" dirty="0">
                <a:solidFill>
                  <a:schemeClr val="accent1">
                    <a:lumMod val="75000"/>
                  </a:schemeClr>
                </a:solidFill>
                <a:cs typeface="Arial" charset="0"/>
              </a:rPr>
              <a:t>La k-anonimidad</a:t>
            </a:r>
            <a:endParaRPr lang="da-DK" sz="2400" i="1" dirty="0">
              <a:solidFill>
                <a:schemeClr val="accent1">
                  <a:lumMod val="75000"/>
                </a:schemeClr>
              </a:solidFill>
              <a:cs typeface="Arial" charset="0"/>
            </a:endParaRPr>
          </a:p>
        </p:txBody>
      </p:sp>
      <p:sp>
        <p:nvSpPr>
          <p:cNvPr id="18" name="17 Rectángulo redondeado"/>
          <p:cNvSpPr/>
          <p:nvPr/>
        </p:nvSpPr>
        <p:spPr>
          <a:xfrm>
            <a:off x="782425" y="489062"/>
            <a:ext cx="3472406" cy="65298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lstStyle/>
          <a:p>
            <a:r>
              <a:rPr lang="es-ES" sz="3200" dirty="0">
                <a:latin typeface="Arial" pitchFamily="34" charset="0"/>
                <a:cs typeface="Arial" pitchFamily="34" charset="0"/>
              </a:rPr>
              <a:t>Contenidos</a:t>
            </a:r>
          </a:p>
        </p:txBody>
      </p:sp>
      <p:sp>
        <p:nvSpPr>
          <p:cNvPr id="12" name="11 Rectángulo"/>
          <p:cNvSpPr/>
          <p:nvPr/>
        </p:nvSpPr>
        <p:spPr>
          <a:xfrm>
            <a:off x="1852492" y="2048520"/>
            <a:ext cx="455280" cy="6046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200" dirty="0">
                <a:solidFill>
                  <a:schemeClr val="bg1"/>
                </a:solidFill>
                <a:latin typeface="Calibri" pitchFamily="34" charset="0"/>
              </a:rPr>
              <a:t>1</a:t>
            </a:r>
          </a:p>
        </p:txBody>
      </p:sp>
      <p:sp>
        <p:nvSpPr>
          <p:cNvPr id="13" name="Rektangel 76"/>
          <p:cNvSpPr>
            <a:spLocks noChangeArrowheads="1"/>
          </p:cNvSpPr>
          <p:nvPr/>
        </p:nvSpPr>
        <p:spPr bwMode="auto">
          <a:xfrm>
            <a:off x="2525409" y="2132956"/>
            <a:ext cx="7105319" cy="461665"/>
          </a:xfrm>
          <a:prstGeom prst="rect">
            <a:avLst/>
          </a:prstGeom>
          <a:ln/>
        </p:spPr>
        <p:style>
          <a:lnRef idx="2">
            <a:schemeClr val="accent1"/>
          </a:lnRef>
          <a:fillRef idx="1">
            <a:schemeClr val="lt1"/>
          </a:fillRef>
          <a:effectRef idx="0">
            <a:schemeClr val="accent1"/>
          </a:effectRef>
          <a:fontRef idx="minor">
            <a:schemeClr val="dk1"/>
          </a:fontRef>
        </p:style>
        <p:txBody>
          <a:bodyPr wrap="square">
            <a:spAutoFit/>
          </a:bodyPr>
          <a:lstStyle/>
          <a:p>
            <a:pPr>
              <a:defRPr/>
            </a:pPr>
            <a:r>
              <a:rPr lang="da-DK" sz="2400" dirty="0">
                <a:solidFill>
                  <a:schemeClr val="accent1">
                    <a:lumMod val="75000"/>
                  </a:schemeClr>
                </a:solidFill>
                <a:cs typeface="Arial" charset="0"/>
              </a:rPr>
              <a:t>Los datos personales y la anonimización</a:t>
            </a:r>
          </a:p>
        </p:txBody>
      </p:sp>
      <p:sp>
        <p:nvSpPr>
          <p:cNvPr id="2" name="1 Rectángulo"/>
          <p:cNvSpPr/>
          <p:nvPr/>
        </p:nvSpPr>
        <p:spPr>
          <a:xfrm>
            <a:off x="6832640" y="49637"/>
            <a:ext cx="3441968" cy="369332"/>
          </a:xfrm>
          <a:prstGeom prst="rect">
            <a:avLst/>
          </a:prstGeom>
        </p:spPr>
        <p:txBody>
          <a:bodyPr wrap="none">
            <a:spAutoFit/>
          </a:bodyPr>
          <a:lstStyle/>
          <a:p>
            <a:r>
              <a:rPr lang="es-ES" dirty="0">
                <a:solidFill>
                  <a:schemeClr val="bg1"/>
                </a:solidFill>
              </a:rPr>
              <a:t>Publicar en las mejores revistas</a:t>
            </a:r>
            <a:endParaRPr lang="es-ES" dirty="0"/>
          </a:p>
        </p:txBody>
      </p:sp>
      <p:sp>
        <p:nvSpPr>
          <p:cNvPr id="3" name="6 Rectángulo">
            <a:extLst>
              <a:ext uri="{FF2B5EF4-FFF2-40B4-BE49-F238E27FC236}">
                <a16:creationId xmlns:a16="http://schemas.microsoft.com/office/drawing/2014/main" id="{E77737CE-8CC1-596B-1235-2FA9F4287BD6}"/>
              </a:ext>
            </a:extLst>
          </p:cNvPr>
          <p:cNvSpPr/>
          <p:nvPr/>
        </p:nvSpPr>
        <p:spPr>
          <a:xfrm>
            <a:off x="1852492" y="4292850"/>
            <a:ext cx="455280" cy="6046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200" dirty="0">
                <a:solidFill>
                  <a:schemeClr val="bg1"/>
                </a:solidFill>
                <a:latin typeface="Calibri" pitchFamily="34" charset="0"/>
              </a:rPr>
              <a:t>3</a:t>
            </a:r>
          </a:p>
        </p:txBody>
      </p:sp>
      <p:sp>
        <p:nvSpPr>
          <p:cNvPr id="4" name="Rektangel 76">
            <a:extLst>
              <a:ext uri="{FF2B5EF4-FFF2-40B4-BE49-F238E27FC236}">
                <a16:creationId xmlns:a16="http://schemas.microsoft.com/office/drawing/2014/main" id="{F70CEF9E-31A5-DDF6-FF97-6EB03B478AD2}"/>
              </a:ext>
            </a:extLst>
          </p:cNvPr>
          <p:cNvSpPr>
            <a:spLocks noChangeArrowheads="1"/>
          </p:cNvSpPr>
          <p:nvPr/>
        </p:nvSpPr>
        <p:spPr bwMode="auto">
          <a:xfrm>
            <a:off x="2505294" y="4363842"/>
            <a:ext cx="7095143" cy="461665"/>
          </a:xfrm>
          <a:prstGeom prst="rect">
            <a:avLst/>
          </a:prstGeom>
          <a:ln/>
        </p:spPr>
        <p:style>
          <a:lnRef idx="2">
            <a:schemeClr val="accent1"/>
          </a:lnRef>
          <a:fillRef idx="1">
            <a:schemeClr val="lt1"/>
          </a:fillRef>
          <a:effectRef idx="0">
            <a:schemeClr val="accent1"/>
          </a:effectRef>
          <a:fontRef idx="minor">
            <a:schemeClr val="dk1"/>
          </a:fontRef>
        </p:style>
        <p:txBody>
          <a:bodyPr wrap="square">
            <a:spAutoFit/>
          </a:bodyPr>
          <a:lstStyle/>
          <a:p>
            <a:pPr>
              <a:defRPr/>
            </a:pPr>
            <a:r>
              <a:rPr lang="da-DK" sz="2400" dirty="0">
                <a:solidFill>
                  <a:schemeClr val="accent1">
                    <a:lumMod val="75000"/>
                  </a:schemeClr>
                </a:solidFill>
                <a:cs typeface="Arial" charset="0"/>
              </a:rPr>
              <a:t>Ejemplo práctico con Amnesia</a:t>
            </a:r>
            <a:endParaRPr lang="da-DK" sz="2400" i="1" dirty="0">
              <a:solidFill>
                <a:schemeClr val="accent1">
                  <a:lumMod val="75000"/>
                </a:schemeClr>
              </a:solidFill>
              <a:cs typeface="Arial" charset="0"/>
            </a:endParaRPr>
          </a:p>
        </p:txBody>
      </p:sp>
      <p:sp>
        <p:nvSpPr>
          <p:cNvPr id="5" name="6 Rectángulo">
            <a:extLst>
              <a:ext uri="{FF2B5EF4-FFF2-40B4-BE49-F238E27FC236}">
                <a16:creationId xmlns:a16="http://schemas.microsoft.com/office/drawing/2014/main" id="{807F9782-C821-DEFD-EBA3-C0E07C11184A}"/>
              </a:ext>
            </a:extLst>
          </p:cNvPr>
          <p:cNvSpPr/>
          <p:nvPr/>
        </p:nvSpPr>
        <p:spPr>
          <a:xfrm>
            <a:off x="1852492" y="5415015"/>
            <a:ext cx="455280" cy="6046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200" dirty="0">
                <a:solidFill>
                  <a:schemeClr val="bg1"/>
                </a:solidFill>
                <a:latin typeface="Calibri" pitchFamily="34" charset="0"/>
              </a:rPr>
              <a:t>4</a:t>
            </a:r>
          </a:p>
        </p:txBody>
      </p:sp>
      <p:sp>
        <p:nvSpPr>
          <p:cNvPr id="6" name="Rektangel 76">
            <a:extLst>
              <a:ext uri="{FF2B5EF4-FFF2-40B4-BE49-F238E27FC236}">
                <a16:creationId xmlns:a16="http://schemas.microsoft.com/office/drawing/2014/main" id="{CD30D6F5-6E92-C032-2F2E-B3BB3B06D48C}"/>
              </a:ext>
            </a:extLst>
          </p:cNvPr>
          <p:cNvSpPr>
            <a:spLocks noChangeArrowheads="1"/>
          </p:cNvSpPr>
          <p:nvPr/>
        </p:nvSpPr>
        <p:spPr bwMode="auto">
          <a:xfrm>
            <a:off x="2505294" y="5486007"/>
            <a:ext cx="7095143" cy="461665"/>
          </a:xfrm>
          <a:prstGeom prst="rect">
            <a:avLst/>
          </a:prstGeom>
          <a:ln/>
        </p:spPr>
        <p:style>
          <a:lnRef idx="2">
            <a:schemeClr val="accent1"/>
          </a:lnRef>
          <a:fillRef idx="1">
            <a:schemeClr val="lt1"/>
          </a:fillRef>
          <a:effectRef idx="0">
            <a:schemeClr val="accent1"/>
          </a:effectRef>
          <a:fontRef idx="minor">
            <a:schemeClr val="dk1"/>
          </a:fontRef>
        </p:style>
        <p:txBody>
          <a:bodyPr wrap="square">
            <a:spAutoFit/>
          </a:bodyPr>
          <a:lstStyle/>
          <a:p>
            <a:pPr>
              <a:defRPr/>
            </a:pPr>
            <a:r>
              <a:rPr lang="da-DK" sz="2400" dirty="0">
                <a:solidFill>
                  <a:schemeClr val="accent1">
                    <a:lumMod val="75000"/>
                  </a:schemeClr>
                </a:solidFill>
                <a:cs typeface="Arial" charset="0"/>
              </a:rPr>
              <a:t>Preguntas</a:t>
            </a:r>
          </a:p>
        </p:txBody>
      </p:sp>
    </p:spTree>
    <p:extLst>
      <p:ext uri="{BB962C8B-B14F-4D97-AF65-F5344CB8AC3E}">
        <p14:creationId xmlns:p14="http://schemas.microsoft.com/office/powerpoint/2010/main" val="15607573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4532EC8-9D3A-40E3-A06C-179F5097BB46}"/>
              </a:ext>
            </a:extLst>
          </p:cNvPr>
          <p:cNvSpPr>
            <a:spLocks noGrp="1"/>
          </p:cNvSpPr>
          <p:nvPr>
            <p:ph type="sldNum" sz="quarter" idx="12"/>
          </p:nvPr>
        </p:nvSpPr>
        <p:spPr/>
        <p:txBody>
          <a:bodyPr/>
          <a:lstStyle/>
          <a:p>
            <a:fld id="{F4C94289-3309-4C35-850A-56FD49B3E346}" type="slidenum">
              <a:rPr lang="en-GB" smtClean="0"/>
              <a:pPr/>
              <a:t>3</a:t>
            </a:fld>
            <a:endParaRPr lang="en-GB" dirty="0"/>
          </a:p>
        </p:txBody>
      </p:sp>
      <p:sp>
        <p:nvSpPr>
          <p:cNvPr id="2" name="Title 1">
            <a:extLst>
              <a:ext uri="{FF2B5EF4-FFF2-40B4-BE49-F238E27FC236}">
                <a16:creationId xmlns:a16="http://schemas.microsoft.com/office/drawing/2014/main" id="{81463BF6-258D-409E-81D2-5F2DA15704C9}"/>
              </a:ext>
            </a:extLst>
          </p:cNvPr>
          <p:cNvSpPr>
            <a:spLocks noGrp="1"/>
          </p:cNvSpPr>
          <p:nvPr>
            <p:ph type="title"/>
          </p:nvPr>
        </p:nvSpPr>
        <p:spPr>
          <a:xfrm>
            <a:off x="1076008" y="1947863"/>
            <a:ext cx="8961437" cy="4334668"/>
          </a:xfrm>
        </p:spPr>
        <p:txBody>
          <a:bodyPr/>
          <a:lstStyle/>
          <a:p>
            <a:r>
              <a:rPr lang="es-ES" sz="3600" dirty="0"/>
              <a:t>Los datos personales y la </a:t>
            </a:r>
            <a:r>
              <a:rPr lang="es-ES" sz="3600" dirty="0" err="1"/>
              <a:t>anonimización</a:t>
            </a:r>
            <a:endParaRPr lang="es-ES" sz="3600" dirty="0"/>
          </a:p>
        </p:txBody>
      </p:sp>
    </p:spTree>
    <p:extLst>
      <p:ext uri="{BB962C8B-B14F-4D97-AF65-F5344CB8AC3E}">
        <p14:creationId xmlns:p14="http://schemas.microsoft.com/office/powerpoint/2010/main" val="31564147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1 Título">
            <a:extLst>
              <a:ext uri="{FF2B5EF4-FFF2-40B4-BE49-F238E27FC236}">
                <a16:creationId xmlns:a16="http://schemas.microsoft.com/office/drawing/2014/main" id="{0104745E-FE02-4493-A3E1-CDF3F10C6AE8}"/>
              </a:ext>
            </a:extLst>
          </p:cNvPr>
          <p:cNvSpPr txBox="1">
            <a:spLocks/>
          </p:cNvSpPr>
          <p:nvPr/>
        </p:nvSpPr>
        <p:spPr>
          <a:xfrm>
            <a:off x="543320" y="122224"/>
            <a:ext cx="11126709" cy="1143000"/>
          </a:xfrm>
          <a:prstGeom prst="rect">
            <a:avLst/>
          </a:prstGeom>
        </p:spPr>
        <p:style>
          <a:lnRef idx="1">
            <a:schemeClr val="accent1"/>
          </a:lnRef>
          <a:fillRef idx="2">
            <a:schemeClr val="accent1"/>
          </a:fillRef>
          <a:effectRef idx="1">
            <a:schemeClr val="accent1"/>
          </a:effectRef>
          <a:fontRef idx="minor">
            <a:schemeClr val="dk1"/>
          </a:fontRef>
        </p:style>
        <p:txBody>
          <a:bodyPr anchor="ctr">
            <a:normAutofit/>
          </a:bodyPr>
          <a:lstStyle>
            <a:lvl1pPr algn="l" rtl="0" eaLnBrk="1" latinLnBrk="0" hangingPunct="1">
              <a:spcBef>
                <a:spcPct val="0"/>
              </a:spcBef>
              <a:buNone/>
              <a:defRPr kumimoji="0" sz="4300" kern="1200">
                <a:solidFill>
                  <a:schemeClr val="lt1"/>
                </a:solidFill>
                <a:effectLst>
                  <a:outerShdw blurRad="50000" dist="30000" dir="5400000" algn="tl" rotWithShape="0">
                    <a:srgbClr val="000000">
                      <a:alpha val="30000"/>
                    </a:srgbClr>
                  </a:outerShdw>
                </a:effectLst>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extLst/>
          </a:lstStyle>
          <a:p>
            <a:r>
              <a:rPr lang="es-ES" sz="5300" dirty="0">
                <a:solidFill>
                  <a:schemeClr val="bg1"/>
                </a:solidFill>
                <a:latin typeface="Arial Bold"/>
              </a:rPr>
              <a:t>Regulación sobre datos personales</a:t>
            </a:r>
            <a:endParaRPr lang="es-ES" dirty="0">
              <a:solidFill>
                <a:schemeClr val="bg1"/>
              </a:solidFill>
              <a:latin typeface="Arial Bold"/>
            </a:endParaRPr>
          </a:p>
        </p:txBody>
      </p:sp>
      <p:sp>
        <p:nvSpPr>
          <p:cNvPr id="4" name="4 CuadroTexto">
            <a:extLst>
              <a:ext uri="{FF2B5EF4-FFF2-40B4-BE49-F238E27FC236}">
                <a16:creationId xmlns:a16="http://schemas.microsoft.com/office/drawing/2014/main" id="{48E071DA-DDEE-E749-8EFF-A6EF0C5B3935}"/>
              </a:ext>
            </a:extLst>
          </p:cNvPr>
          <p:cNvSpPr txBox="1">
            <a:spLocks noChangeArrowheads="1"/>
          </p:cNvSpPr>
          <p:nvPr/>
        </p:nvSpPr>
        <p:spPr bwMode="auto">
          <a:xfrm>
            <a:off x="1085851" y="2001419"/>
            <a:ext cx="8101012" cy="415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eaLnBrk="0" hangingPunct="0">
              <a:defRPr sz="1400">
                <a:solidFill>
                  <a:srgbClr val="000076"/>
                </a:solidFill>
                <a:latin typeface="Arial" charset="0"/>
              </a:defRPr>
            </a:lvl1pPr>
            <a:lvl2pPr marL="742950" indent="-285750" eaLnBrk="0" hangingPunct="0">
              <a:defRPr sz="1400">
                <a:solidFill>
                  <a:srgbClr val="000076"/>
                </a:solidFill>
                <a:latin typeface="Arial" charset="0"/>
              </a:defRPr>
            </a:lvl2pPr>
            <a:lvl3pPr marL="1143000" indent="-228600" eaLnBrk="0" hangingPunct="0">
              <a:defRPr sz="1400">
                <a:solidFill>
                  <a:srgbClr val="000076"/>
                </a:solidFill>
                <a:latin typeface="Arial" charset="0"/>
              </a:defRPr>
            </a:lvl3pPr>
            <a:lvl4pPr marL="1600200" indent="-228600" eaLnBrk="0" hangingPunct="0">
              <a:defRPr sz="1400">
                <a:solidFill>
                  <a:srgbClr val="000076"/>
                </a:solidFill>
                <a:latin typeface="Arial" charset="0"/>
              </a:defRPr>
            </a:lvl4pPr>
            <a:lvl5pPr marL="2057400" indent="-228600" eaLnBrk="0" hangingPunct="0">
              <a:defRPr sz="1400">
                <a:solidFill>
                  <a:srgbClr val="000076"/>
                </a:solidFill>
                <a:latin typeface="Arial" charset="0"/>
              </a:defRPr>
            </a:lvl5pPr>
            <a:lvl6pPr marL="2514600" indent="-228600" eaLnBrk="0" fontAlgn="base" hangingPunct="0">
              <a:spcBef>
                <a:spcPct val="20000"/>
              </a:spcBef>
              <a:spcAft>
                <a:spcPct val="0"/>
              </a:spcAft>
              <a:defRPr sz="1400">
                <a:solidFill>
                  <a:srgbClr val="000076"/>
                </a:solidFill>
                <a:latin typeface="Arial" charset="0"/>
              </a:defRPr>
            </a:lvl6pPr>
            <a:lvl7pPr marL="2971800" indent="-228600" eaLnBrk="0" fontAlgn="base" hangingPunct="0">
              <a:spcBef>
                <a:spcPct val="20000"/>
              </a:spcBef>
              <a:spcAft>
                <a:spcPct val="0"/>
              </a:spcAft>
              <a:defRPr sz="1400">
                <a:solidFill>
                  <a:srgbClr val="000076"/>
                </a:solidFill>
                <a:latin typeface="Arial" charset="0"/>
              </a:defRPr>
            </a:lvl7pPr>
            <a:lvl8pPr marL="3429000" indent="-228600" eaLnBrk="0" fontAlgn="base" hangingPunct="0">
              <a:spcBef>
                <a:spcPct val="20000"/>
              </a:spcBef>
              <a:spcAft>
                <a:spcPct val="0"/>
              </a:spcAft>
              <a:defRPr sz="1400">
                <a:solidFill>
                  <a:srgbClr val="000076"/>
                </a:solidFill>
                <a:latin typeface="Arial" charset="0"/>
              </a:defRPr>
            </a:lvl8pPr>
            <a:lvl9pPr marL="3886200" indent="-228600" eaLnBrk="0" fontAlgn="base" hangingPunct="0">
              <a:spcBef>
                <a:spcPct val="20000"/>
              </a:spcBef>
              <a:spcAft>
                <a:spcPct val="0"/>
              </a:spcAft>
              <a:defRPr sz="1400">
                <a:solidFill>
                  <a:srgbClr val="000076"/>
                </a:solidFill>
                <a:latin typeface="Arial" charset="0"/>
              </a:defRPr>
            </a:lvl9pPr>
          </a:lstStyle>
          <a:p>
            <a:pPr marL="342900" indent="-342900">
              <a:buFont typeface="Wingdings" panose="05000000000000000000" pitchFamily="2" charset="2"/>
              <a:buChar char="Ø"/>
            </a:pPr>
            <a:r>
              <a:rPr lang="es-ES" sz="2400" dirty="0">
                <a:solidFill>
                  <a:schemeClr val="tx1"/>
                </a:solidFill>
                <a:latin typeface="Arial"/>
                <a:ea typeface="Calibri"/>
                <a:cs typeface="Calibri"/>
                <a:hlinkClick r:id="rId2"/>
              </a:rPr>
              <a:t>Ley Orgánica 3/2018, de 5 de diciembre, de Protección de Datos Personales y garantía de los derechos digitales </a:t>
            </a:r>
            <a:r>
              <a:rPr lang="es-ES" sz="2400" dirty="0">
                <a:solidFill>
                  <a:schemeClr val="tx1"/>
                </a:solidFill>
                <a:latin typeface="Arial"/>
                <a:ea typeface="Calibri"/>
                <a:cs typeface="Calibri"/>
              </a:rPr>
              <a:t>(LOPD)</a:t>
            </a:r>
          </a:p>
          <a:p>
            <a:pPr marL="342900" indent="-342900">
              <a:buFont typeface="Wingdings" panose="05000000000000000000" pitchFamily="2" charset="2"/>
              <a:buChar char="Ø"/>
            </a:pPr>
            <a:endParaRPr lang="es-ES" sz="2400" dirty="0">
              <a:solidFill>
                <a:schemeClr val="tx1"/>
              </a:solidFill>
              <a:latin typeface="Arial"/>
              <a:ea typeface="Calibri"/>
              <a:cs typeface="Calibri"/>
            </a:endParaRPr>
          </a:p>
          <a:p>
            <a:pPr marL="342900" indent="-342900">
              <a:buFont typeface="Wingdings" panose="05000000000000000000" pitchFamily="2" charset="2"/>
              <a:buChar char="Ø"/>
            </a:pPr>
            <a:r>
              <a:rPr lang="es-ES" sz="2400" dirty="0">
                <a:solidFill>
                  <a:schemeClr val="tx1"/>
                </a:solidFill>
                <a:latin typeface="Arial"/>
                <a:ea typeface="Calibri"/>
                <a:cs typeface="Calibri"/>
                <a:hlinkClick r:id="rId3"/>
              </a:rPr>
              <a:t>REGLAMENTO (UE) 2016/679 DEL PARLAMENTO EUROPEO Y DEL CONSEJO de 27 de abril de 2016 relativo a la protección de las personas físicas en lo que respecta al tratamiento de datos personales y a la libre circulación de estos datos y por el que se deroga la Directiva 95/46/CE</a:t>
            </a:r>
            <a:r>
              <a:rPr lang="es-ES" sz="2400" dirty="0">
                <a:solidFill>
                  <a:schemeClr val="tx1"/>
                </a:solidFill>
                <a:latin typeface="Arial"/>
                <a:ea typeface="Calibri"/>
                <a:cs typeface="Calibri"/>
              </a:rPr>
              <a:t> (Reglamento general de protección de datos, RGPD)</a:t>
            </a:r>
          </a:p>
        </p:txBody>
      </p:sp>
    </p:spTree>
    <p:extLst>
      <p:ext uri="{BB962C8B-B14F-4D97-AF65-F5344CB8AC3E}">
        <p14:creationId xmlns:p14="http://schemas.microsoft.com/office/powerpoint/2010/main" val="16210125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9F3E2B-1340-A7E3-7F7B-84F04D822E98}"/>
            </a:ext>
          </a:extLst>
        </p:cNvPr>
        <p:cNvGrpSpPr/>
        <p:nvPr/>
      </p:nvGrpSpPr>
      <p:grpSpPr>
        <a:xfrm>
          <a:off x="0" y="0"/>
          <a:ext cx="0" cy="0"/>
          <a:chOff x="0" y="0"/>
          <a:chExt cx="0" cy="0"/>
        </a:xfrm>
      </p:grpSpPr>
      <p:sp>
        <p:nvSpPr>
          <p:cNvPr id="8" name="1 Título">
            <a:extLst>
              <a:ext uri="{FF2B5EF4-FFF2-40B4-BE49-F238E27FC236}">
                <a16:creationId xmlns:a16="http://schemas.microsoft.com/office/drawing/2014/main" id="{0399D574-FAAA-FE33-DB37-4E2F69FE9BD3}"/>
              </a:ext>
            </a:extLst>
          </p:cNvPr>
          <p:cNvSpPr txBox="1">
            <a:spLocks/>
          </p:cNvSpPr>
          <p:nvPr/>
        </p:nvSpPr>
        <p:spPr>
          <a:xfrm>
            <a:off x="543320" y="122224"/>
            <a:ext cx="11126709" cy="1143000"/>
          </a:xfrm>
          <a:prstGeom prst="rect">
            <a:avLst/>
          </a:prstGeom>
        </p:spPr>
        <p:style>
          <a:lnRef idx="1">
            <a:schemeClr val="accent1"/>
          </a:lnRef>
          <a:fillRef idx="2">
            <a:schemeClr val="accent1"/>
          </a:fillRef>
          <a:effectRef idx="1">
            <a:schemeClr val="accent1"/>
          </a:effectRef>
          <a:fontRef idx="minor">
            <a:schemeClr val="dk1"/>
          </a:fontRef>
        </p:style>
        <p:txBody>
          <a:bodyPr anchor="ctr">
            <a:normAutofit/>
          </a:bodyPr>
          <a:lstStyle>
            <a:lvl1pPr algn="l" rtl="0" eaLnBrk="1" latinLnBrk="0" hangingPunct="1">
              <a:spcBef>
                <a:spcPct val="0"/>
              </a:spcBef>
              <a:buNone/>
              <a:defRPr kumimoji="0" sz="4300" kern="1200">
                <a:solidFill>
                  <a:schemeClr val="lt1"/>
                </a:solidFill>
                <a:effectLst>
                  <a:outerShdw blurRad="50000" dist="30000" dir="5400000" algn="tl" rotWithShape="0">
                    <a:srgbClr val="000000">
                      <a:alpha val="30000"/>
                    </a:srgbClr>
                  </a:outerShdw>
                </a:effectLst>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extLst/>
          </a:lstStyle>
          <a:p>
            <a:r>
              <a:rPr lang="es-ES" sz="5300" dirty="0">
                <a:solidFill>
                  <a:schemeClr val="bg1"/>
                </a:solidFill>
                <a:latin typeface="Arial Bold"/>
              </a:rPr>
              <a:t>Algunas nociones</a:t>
            </a:r>
            <a:endParaRPr lang="es-ES" dirty="0">
              <a:solidFill>
                <a:schemeClr val="bg1"/>
              </a:solidFill>
              <a:latin typeface="Arial Bold"/>
            </a:endParaRPr>
          </a:p>
        </p:txBody>
      </p:sp>
      <p:sp>
        <p:nvSpPr>
          <p:cNvPr id="4" name="4 CuadroTexto">
            <a:extLst>
              <a:ext uri="{FF2B5EF4-FFF2-40B4-BE49-F238E27FC236}">
                <a16:creationId xmlns:a16="http://schemas.microsoft.com/office/drawing/2014/main" id="{DA04256C-6D42-EDE7-3A1A-E495E8AA288A}"/>
              </a:ext>
            </a:extLst>
          </p:cNvPr>
          <p:cNvSpPr txBox="1">
            <a:spLocks noChangeArrowheads="1"/>
          </p:cNvSpPr>
          <p:nvPr/>
        </p:nvSpPr>
        <p:spPr bwMode="auto">
          <a:xfrm>
            <a:off x="1085851" y="1525931"/>
            <a:ext cx="8101012" cy="5632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eaLnBrk="0" hangingPunct="0">
              <a:defRPr sz="1400">
                <a:solidFill>
                  <a:srgbClr val="000076"/>
                </a:solidFill>
                <a:latin typeface="Arial" charset="0"/>
              </a:defRPr>
            </a:lvl1pPr>
            <a:lvl2pPr marL="742950" indent="-285750" eaLnBrk="0" hangingPunct="0">
              <a:defRPr sz="1400">
                <a:solidFill>
                  <a:srgbClr val="000076"/>
                </a:solidFill>
                <a:latin typeface="Arial" charset="0"/>
              </a:defRPr>
            </a:lvl2pPr>
            <a:lvl3pPr marL="1143000" indent="-228600" eaLnBrk="0" hangingPunct="0">
              <a:defRPr sz="1400">
                <a:solidFill>
                  <a:srgbClr val="000076"/>
                </a:solidFill>
                <a:latin typeface="Arial" charset="0"/>
              </a:defRPr>
            </a:lvl3pPr>
            <a:lvl4pPr marL="1600200" indent="-228600" eaLnBrk="0" hangingPunct="0">
              <a:defRPr sz="1400">
                <a:solidFill>
                  <a:srgbClr val="000076"/>
                </a:solidFill>
                <a:latin typeface="Arial" charset="0"/>
              </a:defRPr>
            </a:lvl4pPr>
            <a:lvl5pPr marL="2057400" indent="-228600" eaLnBrk="0" hangingPunct="0">
              <a:defRPr sz="1400">
                <a:solidFill>
                  <a:srgbClr val="000076"/>
                </a:solidFill>
                <a:latin typeface="Arial" charset="0"/>
              </a:defRPr>
            </a:lvl5pPr>
            <a:lvl6pPr marL="2514600" indent="-228600" eaLnBrk="0" fontAlgn="base" hangingPunct="0">
              <a:spcBef>
                <a:spcPct val="20000"/>
              </a:spcBef>
              <a:spcAft>
                <a:spcPct val="0"/>
              </a:spcAft>
              <a:defRPr sz="1400">
                <a:solidFill>
                  <a:srgbClr val="000076"/>
                </a:solidFill>
                <a:latin typeface="Arial" charset="0"/>
              </a:defRPr>
            </a:lvl6pPr>
            <a:lvl7pPr marL="2971800" indent="-228600" eaLnBrk="0" fontAlgn="base" hangingPunct="0">
              <a:spcBef>
                <a:spcPct val="20000"/>
              </a:spcBef>
              <a:spcAft>
                <a:spcPct val="0"/>
              </a:spcAft>
              <a:defRPr sz="1400">
                <a:solidFill>
                  <a:srgbClr val="000076"/>
                </a:solidFill>
                <a:latin typeface="Arial" charset="0"/>
              </a:defRPr>
            </a:lvl7pPr>
            <a:lvl8pPr marL="3429000" indent="-228600" eaLnBrk="0" fontAlgn="base" hangingPunct="0">
              <a:spcBef>
                <a:spcPct val="20000"/>
              </a:spcBef>
              <a:spcAft>
                <a:spcPct val="0"/>
              </a:spcAft>
              <a:defRPr sz="1400">
                <a:solidFill>
                  <a:srgbClr val="000076"/>
                </a:solidFill>
                <a:latin typeface="Arial" charset="0"/>
              </a:defRPr>
            </a:lvl8pPr>
            <a:lvl9pPr marL="3886200" indent="-228600" eaLnBrk="0" fontAlgn="base" hangingPunct="0">
              <a:spcBef>
                <a:spcPct val="20000"/>
              </a:spcBef>
              <a:spcAft>
                <a:spcPct val="0"/>
              </a:spcAft>
              <a:defRPr sz="1400">
                <a:solidFill>
                  <a:srgbClr val="000076"/>
                </a:solidFill>
                <a:latin typeface="Arial" charset="0"/>
              </a:defRPr>
            </a:lvl9pPr>
          </a:lstStyle>
          <a:p>
            <a:pPr marL="342900" indent="-342900">
              <a:buFont typeface="Wingdings" panose="05000000000000000000" pitchFamily="2" charset="2"/>
              <a:buChar char="Ø"/>
            </a:pPr>
            <a:r>
              <a:rPr lang="es-ES" sz="2400" dirty="0">
                <a:solidFill>
                  <a:schemeClr val="tx1"/>
                </a:solidFill>
                <a:latin typeface="Arial"/>
                <a:ea typeface="Calibri"/>
                <a:cs typeface="Calibri"/>
              </a:rPr>
              <a:t>Datos personales</a:t>
            </a:r>
          </a:p>
          <a:p>
            <a:pPr marL="342900" indent="-342900">
              <a:buFont typeface="Wingdings" panose="05000000000000000000" pitchFamily="2" charset="2"/>
              <a:buChar char="Ø"/>
            </a:pPr>
            <a:endParaRPr lang="es-ES" sz="2400" dirty="0">
              <a:solidFill>
                <a:schemeClr val="tx1"/>
              </a:solidFill>
              <a:latin typeface="Arial"/>
              <a:ea typeface="Calibri"/>
              <a:cs typeface="Calibri"/>
            </a:endParaRPr>
          </a:p>
          <a:p>
            <a:pPr lvl="1"/>
            <a:r>
              <a:rPr lang="es-ES" sz="2400" dirty="0">
                <a:solidFill>
                  <a:schemeClr val="tx1"/>
                </a:solidFill>
                <a:latin typeface="Arial"/>
                <a:ea typeface="Calibri"/>
                <a:cs typeface="Calibri"/>
              </a:rPr>
              <a:t>Toda información sobre una persona física identificada o identificable (RGDP, artículo 4)</a:t>
            </a:r>
          </a:p>
          <a:p>
            <a:pPr marL="342900" indent="-342900">
              <a:buFont typeface="Wingdings" panose="05000000000000000000" pitchFamily="2" charset="2"/>
              <a:buChar char="Ø"/>
            </a:pPr>
            <a:endParaRPr lang="es-ES" sz="2400" dirty="0">
              <a:solidFill>
                <a:schemeClr val="tx1"/>
              </a:solidFill>
              <a:latin typeface="Arial"/>
              <a:ea typeface="Calibri"/>
              <a:cs typeface="Calibri"/>
            </a:endParaRPr>
          </a:p>
          <a:p>
            <a:pPr marL="342900" indent="-342900">
              <a:buFont typeface="Wingdings" panose="05000000000000000000" pitchFamily="2" charset="2"/>
              <a:buChar char="Ø"/>
            </a:pPr>
            <a:r>
              <a:rPr lang="es-ES" sz="2400" dirty="0">
                <a:solidFill>
                  <a:schemeClr val="tx1"/>
                </a:solidFill>
                <a:latin typeface="Arial"/>
                <a:ea typeface="Calibri"/>
                <a:cs typeface="Calibri"/>
              </a:rPr>
              <a:t>Datos con protección especial</a:t>
            </a:r>
          </a:p>
          <a:p>
            <a:pPr lvl="1"/>
            <a:endParaRPr lang="es-ES" sz="2400" dirty="0">
              <a:solidFill>
                <a:schemeClr val="tx1"/>
              </a:solidFill>
              <a:latin typeface="Arial"/>
              <a:ea typeface="Calibri"/>
              <a:cs typeface="Calibri"/>
            </a:endParaRPr>
          </a:p>
          <a:p>
            <a:pPr lvl="1"/>
            <a:r>
              <a:rPr lang="es-ES" sz="2400" dirty="0">
                <a:solidFill>
                  <a:schemeClr val="tx1"/>
                </a:solidFill>
                <a:latin typeface="Arial"/>
                <a:ea typeface="Calibri"/>
                <a:cs typeface="Calibri"/>
              </a:rPr>
              <a:t>Datos cuya finalidad principal sea identificar su </a:t>
            </a:r>
            <a:r>
              <a:rPr lang="es-ES" sz="2400" b="1" dirty="0">
                <a:solidFill>
                  <a:schemeClr val="tx1"/>
                </a:solidFill>
                <a:latin typeface="Arial"/>
                <a:ea typeface="Calibri"/>
                <a:cs typeface="Calibri"/>
              </a:rPr>
              <a:t>ideología, afiliación sindical, religión, orientación sexual, creencias u origen racial o étnico </a:t>
            </a:r>
            <a:r>
              <a:rPr lang="es-ES" sz="2400" dirty="0">
                <a:solidFill>
                  <a:schemeClr val="tx1"/>
                </a:solidFill>
                <a:latin typeface="Arial"/>
                <a:ea typeface="Calibri"/>
                <a:cs typeface="Calibri"/>
              </a:rPr>
              <a:t>(LOPD, artículo 9)</a:t>
            </a:r>
          </a:p>
          <a:p>
            <a:pPr lvl="1"/>
            <a:endParaRPr lang="es-ES" sz="2400" dirty="0">
              <a:solidFill>
                <a:schemeClr val="tx1"/>
              </a:solidFill>
              <a:latin typeface="Arial"/>
              <a:ea typeface="Calibri"/>
              <a:cs typeface="Calibri"/>
            </a:endParaRPr>
          </a:p>
          <a:p>
            <a:pPr lvl="1"/>
            <a:r>
              <a:rPr lang="es-ES" sz="2400" dirty="0">
                <a:solidFill>
                  <a:schemeClr val="tx1"/>
                </a:solidFill>
                <a:latin typeface="Arial"/>
                <a:ea typeface="Calibri"/>
                <a:cs typeface="Calibri"/>
              </a:rPr>
              <a:t>Tratamiento de datos de </a:t>
            </a:r>
            <a:r>
              <a:rPr lang="es-ES" sz="2400" b="1" dirty="0">
                <a:solidFill>
                  <a:schemeClr val="tx1"/>
                </a:solidFill>
                <a:latin typeface="Arial"/>
                <a:ea typeface="Calibri"/>
                <a:cs typeface="Calibri"/>
              </a:rPr>
              <a:t>naturaleza penal </a:t>
            </a:r>
            <a:r>
              <a:rPr lang="es-ES" sz="2400" dirty="0">
                <a:solidFill>
                  <a:schemeClr val="tx1"/>
                </a:solidFill>
                <a:latin typeface="Arial"/>
                <a:ea typeface="Calibri"/>
                <a:cs typeface="Calibri"/>
              </a:rPr>
              <a:t>(LOPD, artículo 10)</a:t>
            </a:r>
          </a:p>
          <a:p>
            <a:endParaRPr lang="es-ES" sz="2400" dirty="0">
              <a:solidFill>
                <a:schemeClr val="tx1"/>
              </a:solidFill>
              <a:latin typeface="Arial"/>
              <a:ea typeface="Calibri"/>
              <a:cs typeface="Calibri"/>
            </a:endParaRPr>
          </a:p>
        </p:txBody>
      </p:sp>
    </p:spTree>
    <p:extLst>
      <p:ext uri="{BB962C8B-B14F-4D97-AF65-F5344CB8AC3E}">
        <p14:creationId xmlns:p14="http://schemas.microsoft.com/office/powerpoint/2010/main" val="548344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1 Título">
            <a:extLst>
              <a:ext uri="{FF2B5EF4-FFF2-40B4-BE49-F238E27FC236}">
                <a16:creationId xmlns:a16="http://schemas.microsoft.com/office/drawing/2014/main" id="{0104745E-FE02-4493-A3E1-CDF3F10C6AE8}"/>
              </a:ext>
            </a:extLst>
          </p:cNvPr>
          <p:cNvSpPr txBox="1">
            <a:spLocks/>
          </p:cNvSpPr>
          <p:nvPr/>
        </p:nvSpPr>
        <p:spPr>
          <a:xfrm>
            <a:off x="543320" y="122224"/>
            <a:ext cx="11126709" cy="1143000"/>
          </a:xfrm>
          <a:prstGeom prst="rect">
            <a:avLst/>
          </a:prstGeom>
        </p:spPr>
        <p:style>
          <a:lnRef idx="1">
            <a:schemeClr val="accent1"/>
          </a:lnRef>
          <a:fillRef idx="2">
            <a:schemeClr val="accent1"/>
          </a:fillRef>
          <a:effectRef idx="1">
            <a:schemeClr val="accent1"/>
          </a:effectRef>
          <a:fontRef idx="minor">
            <a:schemeClr val="dk1"/>
          </a:fontRef>
        </p:style>
        <p:txBody>
          <a:bodyPr anchor="ctr">
            <a:normAutofit fontScale="92500"/>
          </a:bodyPr>
          <a:lstStyle>
            <a:lvl1pPr algn="l" rtl="0" eaLnBrk="1" latinLnBrk="0" hangingPunct="1">
              <a:spcBef>
                <a:spcPct val="0"/>
              </a:spcBef>
              <a:buNone/>
              <a:defRPr kumimoji="0" sz="4300" kern="1200">
                <a:solidFill>
                  <a:schemeClr val="lt1"/>
                </a:solidFill>
                <a:effectLst>
                  <a:outerShdw blurRad="50000" dist="30000" dir="5400000" algn="tl" rotWithShape="0">
                    <a:srgbClr val="000000">
                      <a:alpha val="30000"/>
                    </a:srgbClr>
                  </a:outerShdw>
                </a:effectLst>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extLst/>
          </a:lstStyle>
          <a:p>
            <a:r>
              <a:rPr lang="es-ES" sz="5300" dirty="0">
                <a:solidFill>
                  <a:schemeClr val="bg1"/>
                </a:solidFill>
                <a:latin typeface="Arial Bold"/>
              </a:rPr>
              <a:t>Datos anónimos y protección de datos</a:t>
            </a:r>
            <a:endParaRPr lang="es-ES" dirty="0">
              <a:solidFill>
                <a:schemeClr val="bg1"/>
              </a:solidFill>
              <a:latin typeface="Arial Bold"/>
            </a:endParaRPr>
          </a:p>
        </p:txBody>
      </p:sp>
      <p:sp>
        <p:nvSpPr>
          <p:cNvPr id="2" name="4 CuadroTexto">
            <a:extLst>
              <a:ext uri="{FF2B5EF4-FFF2-40B4-BE49-F238E27FC236}">
                <a16:creationId xmlns:a16="http://schemas.microsoft.com/office/drawing/2014/main" id="{22224D3E-7DE0-AE2A-D20D-711A59732A9A}"/>
              </a:ext>
            </a:extLst>
          </p:cNvPr>
          <p:cNvSpPr txBox="1">
            <a:spLocks noChangeArrowheads="1"/>
          </p:cNvSpPr>
          <p:nvPr/>
        </p:nvSpPr>
        <p:spPr bwMode="auto">
          <a:xfrm>
            <a:off x="896678" y="2039112"/>
            <a:ext cx="8893497"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76"/>
                </a:solidFill>
                <a:latin typeface="Arial" charset="0"/>
              </a:defRPr>
            </a:lvl1pPr>
            <a:lvl2pPr marL="742950" indent="-285750" eaLnBrk="0" hangingPunct="0">
              <a:defRPr sz="1400">
                <a:solidFill>
                  <a:srgbClr val="000076"/>
                </a:solidFill>
                <a:latin typeface="Arial" charset="0"/>
              </a:defRPr>
            </a:lvl2pPr>
            <a:lvl3pPr marL="1143000" indent="-228600" eaLnBrk="0" hangingPunct="0">
              <a:defRPr sz="1400">
                <a:solidFill>
                  <a:srgbClr val="000076"/>
                </a:solidFill>
                <a:latin typeface="Arial" charset="0"/>
              </a:defRPr>
            </a:lvl3pPr>
            <a:lvl4pPr marL="1600200" indent="-228600" eaLnBrk="0" hangingPunct="0">
              <a:defRPr sz="1400">
                <a:solidFill>
                  <a:srgbClr val="000076"/>
                </a:solidFill>
                <a:latin typeface="Arial" charset="0"/>
              </a:defRPr>
            </a:lvl4pPr>
            <a:lvl5pPr marL="2057400" indent="-228600" eaLnBrk="0" hangingPunct="0">
              <a:defRPr sz="1400">
                <a:solidFill>
                  <a:srgbClr val="000076"/>
                </a:solidFill>
                <a:latin typeface="Arial" charset="0"/>
              </a:defRPr>
            </a:lvl5pPr>
            <a:lvl6pPr marL="2514600" indent="-228600" eaLnBrk="0" fontAlgn="base" hangingPunct="0">
              <a:spcBef>
                <a:spcPct val="20000"/>
              </a:spcBef>
              <a:spcAft>
                <a:spcPct val="0"/>
              </a:spcAft>
              <a:defRPr sz="1400">
                <a:solidFill>
                  <a:srgbClr val="000076"/>
                </a:solidFill>
                <a:latin typeface="Arial" charset="0"/>
              </a:defRPr>
            </a:lvl6pPr>
            <a:lvl7pPr marL="2971800" indent="-228600" eaLnBrk="0" fontAlgn="base" hangingPunct="0">
              <a:spcBef>
                <a:spcPct val="20000"/>
              </a:spcBef>
              <a:spcAft>
                <a:spcPct val="0"/>
              </a:spcAft>
              <a:defRPr sz="1400">
                <a:solidFill>
                  <a:srgbClr val="000076"/>
                </a:solidFill>
                <a:latin typeface="Arial" charset="0"/>
              </a:defRPr>
            </a:lvl7pPr>
            <a:lvl8pPr marL="3429000" indent="-228600" eaLnBrk="0" fontAlgn="base" hangingPunct="0">
              <a:spcBef>
                <a:spcPct val="20000"/>
              </a:spcBef>
              <a:spcAft>
                <a:spcPct val="0"/>
              </a:spcAft>
              <a:defRPr sz="1400">
                <a:solidFill>
                  <a:srgbClr val="000076"/>
                </a:solidFill>
                <a:latin typeface="Arial" charset="0"/>
              </a:defRPr>
            </a:lvl8pPr>
            <a:lvl9pPr marL="3886200" indent="-228600" eaLnBrk="0" fontAlgn="base" hangingPunct="0">
              <a:spcBef>
                <a:spcPct val="20000"/>
              </a:spcBef>
              <a:spcAft>
                <a:spcPct val="0"/>
              </a:spcAft>
              <a:defRPr sz="1400">
                <a:solidFill>
                  <a:srgbClr val="000076"/>
                </a:solidFill>
                <a:latin typeface="Arial" charset="0"/>
              </a:defRPr>
            </a:lvl9pPr>
          </a:lstStyle>
          <a:p>
            <a:pPr marL="342900" indent="-342900">
              <a:buFont typeface="Wingdings" panose="05000000000000000000" pitchFamily="2" charset="2"/>
              <a:buChar char="Ø"/>
            </a:pPr>
            <a:r>
              <a:rPr lang="es-ES" sz="2400" dirty="0">
                <a:solidFill>
                  <a:schemeClr val="tx1"/>
                </a:solidFill>
                <a:latin typeface="Arial"/>
                <a:ea typeface="Calibri"/>
                <a:cs typeface="Calibri"/>
              </a:rPr>
              <a:t>Información que no guarda relación con una persona física identificada o identificable</a:t>
            </a:r>
          </a:p>
          <a:p>
            <a:pPr marL="342900" indent="-342900">
              <a:buFont typeface="Wingdings" panose="05000000000000000000" pitchFamily="2" charset="2"/>
              <a:buChar char="Ø"/>
            </a:pPr>
            <a:endParaRPr lang="es-ES" sz="2400" dirty="0">
              <a:solidFill>
                <a:schemeClr val="tx1"/>
              </a:solidFill>
              <a:latin typeface="Arial"/>
              <a:ea typeface="Calibri"/>
              <a:cs typeface="Calibri"/>
            </a:endParaRPr>
          </a:p>
          <a:p>
            <a:pPr marL="342900" indent="-342900">
              <a:buFont typeface="Wingdings" panose="05000000000000000000" pitchFamily="2" charset="2"/>
              <a:buChar char="Ø"/>
            </a:pPr>
            <a:r>
              <a:rPr lang="es-ES" sz="2400" dirty="0">
                <a:solidFill>
                  <a:schemeClr val="tx1"/>
                </a:solidFill>
                <a:latin typeface="Arial"/>
                <a:ea typeface="Calibri"/>
                <a:cs typeface="Calibri"/>
              </a:rPr>
              <a:t>Datos convertidos en anónimos de forma que el interesado no sea identificable, o deje de serlo. </a:t>
            </a:r>
          </a:p>
        </p:txBody>
      </p:sp>
      <p:sp>
        <p:nvSpPr>
          <p:cNvPr id="9" name="CuadroTexto 8">
            <a:extLst>
              <a:ext uri="{FF2B5EF4-FFF2-40B4-BE49-F238E27FC236}">
                <a16:creationId xmlns:a16="http://schemas.microsoft.com/office/drawing/2014/main" id="{DCD91786-80E8-983B-EA53-6A901E52F233}"/>
              </a:ext>
            </a:extLst>
          </p:cNvPr>
          <p:cNvSpPr txBox="1"/>
          <p:nvPr/>
        </p:nvSpPr>
        <p:spPr>
          <a:xfrm>
            <a:off x="6379534" y="6166884"/>
            <a:ext cx="4284921" cy="398769"/>
          </a:xfrm>
          <a:prstGeom prst="rect">
            <a:avLst/>
          </a:prstGeom>
          <a:noFill/>
        </p:spPr>
        <p:txBody>
          <a:bodyPr wrap="square" lIns="0" tIns="0" rIns="0" bIns="0" rtlCol="0">
            <a:noAutofit/>
          </a:bodyPr>
          <a:lstStyle/>
          <a:p>
            <a:pPr algn="l"/>
            <a:r>
              <a:rPr lang="es-ES" sz="1300" dirty="0"/>
              <a:t>Fuente: </a:t>
            </a:r>
            <a:r>
              <a:rPr lang="es-ES" sz="1300" u="sng" dirty="0"/>
              <a:t>https://unsplash.com/es/@nordwood</a:t>
            </a:r>
          </a:p>
        </p:txBody>
      </p:sp>
    </p:spTree>
    <p:extLst>
      <p:ext uri="{BB962C8B-B14F-4D97-AF65-F5344CB8AC3E}">
        <p14:creationId xmlns:p14="http://schemas.microsoft.com/office/powerpoint/2010/main" val="2847164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82525C-D3E1-D991-B258-33F5EC2148F0}"/>
            </a:ext>
          </a:extLst>
        </p:cNvPr>
        <p:cNvGrpSpPr/>
        <p:nvPr/>
      </p:nvGrpSpPr>
      <p:grpSpPr>
        <a:xfrm>
          <a:off x="0" y="0"/>
          <a:ext cx="0" cy="0"/>
          <a:chOff x="0" y="0"/>
          <a:chExt cx="0" cy="0"/>
        </a:xfrm>
      </p:grpSpPr>
      <p:sp>
        <p:nvSpPr>
          <p:cNvPr id="8" name="1 Título">
            <a:extLst>
              <a:ext uri="{FF2B5EF4-FFF2-40B4-BE49-F238E27FC236}">
                <a16:creationId xmlns:a16="http://schemas.microsoft.com/office/drawing/2014/main" id="{800CD969-D1A4-DFCD-B37F-88DC50335D04}"/>
              </a:ext>
            </a:extLst>
          </p:cNvPr>
          <p:cNvSpPr txBox="1">
            <a:spLocks/>
          </p:cNvSpPr>
          <p:nvPr/>
        </p:nvSpPr>
        <p:spPr>
          <a:xfrm>
            <a:off x="543320" y="122224"/>
            <a:ext cx="11126709" cy="1143000"/>
          </a:xfrm>
          <a:prstGeom prst="rect">
            <a:avLst/>
          </a:prstGeom>
        </p:spPr>
        <p:style>
          <a:lnRef idx="1">
            <a:schemeClr val="accent1"/>
          </a:lnRef>
          <a:fillRef idx="2">
            <a:schemeClr val="accent1"/>
          </a:fillRef>
          <a:effectRef idx="1">
            <a:schemeClr val="accent1"/>
          </a:effectRef>
          <a:fontRef idx="minor">
            <a:schemeClr val="dk1"/>
          </a:fontRef>
        </p:style>
        <p:txBody>
          <a:bodyPr anchor="ctr">
            <a:normAutofit fontScale="92500"/>
          </a:bodyPr>
          <a:lstStyle>
            <a:lvl1pPr algn="l" rtl="0" eaLnBrk="1" latinLnBrk="0" hangingPunct="1">
              <a:spcBef>
                <a:spcPct val="0"/>
              </a:spcBef>
              <a:buNone/>
              <a:defRPr kumimoji="0" sz="4300" kern="1200">
                <a:solidFill>
                  <a:schemeClr val="lt1"/>
                </a:solidFill>
                <a:effectLst>
                  <a:outerShdw blurRad="50000" dist="30000" dir="5400000" algn="tl" rotWithShape="0">
                    <a:srgbClr val="000000">
                      <a:alpha val="30000"/>
                    </a:srgbClr>
                  </a:outerShdw>
                </a:effectLst>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extLst/>
          </a:lstStyle>
          <a:p>
            <a:r>
              <a:rPr lang="es-ES" sz="5300" dirty="0">
                <a:solidFill>
                  <a:schemeClr val="bg1"/>
                </a:solidFill>
                <a:latin typeface="Arial Bold"/>
              </a:rPr>
              <a:t>Datos anónimos y protección de datos</a:t>
            </a:r>
            <a:endParaRPr lang="es-ES" dirty="0">
              <a:solidFill>
                <a:schemeClr val="bg1"/>
              </a:solidFill>
              <a:latin typeface="Arial Bold"/>
            </a:endParaRPr>
          </a:p>
        </p:txBody>
      </p:sp>
      <p:sp>
        <p:nvSpPr>
          <p:cNvPr id="2" name="4 CuadroTexto">
            <a:extLst>
              <a:ext uri="{FF2B5EF4-FFF2-40B4-BE49-F238E27FC236}">
                <a16:creationId xmlns:a16="http://schemas.microsoft.com/office/drawing/2014/main" id="{3BB295A6-F4D9-8F37-E71E-40ECC24CB315}"/>
              </a:ext>
            </a:extLst>
          </p:cNvPr>
          <p:cNvSpPr txBox="1">
            <a:spLocks noChangeArrowheads="1"/>
          </p:cNvSpPr>
          <p:nvPr/>
        </p:nvSpPr>
        <p:spPr bwMode="auto">
          <a:xfrm>
            <a:off x="896678" y="2039112"/>
            <a:ext cx="8893497"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76"/>
                </a:solidFill>
                <a:latin typeface="Arial" charset="0"/>
              </a:defRPr>
            </a:lvl1pPr>
            <a:lvl2pPr marL="742950" indent="-285750" eaLnBrk="0" hangingPunct="0">
              <a:defRPr sz="1400">
                <a:solidFill>
                  <a:srgbClr val="000076"/>
                </a:solidFill>
                <a:latin typeface="Arial" charset="0"/>
              </a:defRPr>
            </a:lvl2pPr>
            <a:lvl3pPr marL="1143000" indent="-228600" eaLnBrk="0" hangingPunct="0">
              <a:defRPr sz="1400">
                <a:solidFill>
                  <a:srgbClr val="000076"/>
                </a:solidFill>
                <a:latin typeface="Arial" charset="0"/>
              </a:defRPr>
            </a:lvl3pPr>
            <a:lvl4pPr marL="1600200" indent="-228600" eaLnBrk="0" hangingPunct="0">
              <a:defRPr sz="1400">
                <a:solidFill>
                  <a:srgbClr val="000076"/>
                </a:solidFill>
                <a:latin typeface="Arial" charset="0"/>
              </a:defRPr>
            </a:lvl4pPr>
            <a:lvl5pPr marL="2057400" indent="-228600" eaLnBrk="0" hangingPunct="0">
              <a:defRPr sz="1400">
                <a:solidFill>
                  <a:srgbClr val="000076"/>
                </a:solidFill>
                <a:latin typeface="Arial" charset="0"/>
              </a:defRPr>
            </a:lvl5pPr>
            <a:lvl6pPr marL="2514600" indent="-228600" eaLnBrk="0" fontAlgn="base" hangingPunct="0">
              <a:spcBef>
                <a:spcPct val="20000"/>
              </a:spcBef>
              <a:spcAft>
                <a:spcPct val="0"/>
              </a:spcAft>
              <a:defRPr sz="1400">
                <a:solidFill>
                  <a:srgbClr val="000076"/>
                </a:solidFill>
                <a:latin typeface="Arial" charset="0"/>
              </a:defRPr>
            </a:lvl6pPr>
            <a:lvl7pPr marL="2971800" indent="-228600" eaLnBrk="0" fontAlgn="base" hangingPunct="0">
              <a:spcBef>
                <a:spcPct val="20000"/>
              </a:spcBef>
              <a:spcAft>
                <a:spcPct val="0"/>
              </a:spcAft>
              <a:defRPr sz="1400">
                <a:solidFill>
                  <a:srgbClr val="000076"/>
                </a:solidFill>
                <a:latin typeface="Arial" charset="0"/>
              </a:defRPr>
            </a:lvl7pPr>
            <a:lvl8pPr marL="3429000" indent="-228600" eaLnBrk="0" fontAlgn="base" hangingPunct="0">
              <a:spcBef>
                <a:spcPct val="20000"/>
              </a:spcBef>
              <a:spcAft>
                <a:spcPct val="0"/>
              </a:spcAft>
              <a:defRPr sz="1400">
                <a:solidFill>
                  <a:srgbClr val="000076"/>
                </a:solidFill>
                <a:latin typeface="Arial" charset="0"/>
              </a:defRPr>
            </a:lvl8pPr>
            <a:lvl9pPr marL="3886200" indent="-228600" eaLnBrk="0" fontAlgn="base" hangingPunct="0">
              <a:spcBef>
                <a:spcPct val="20000"/>
              </a:spcBef>
              <a:spcAft>
                <a:spcPct val="0"/>
              </a:spcAft>
              <a:defRPr sz="1400">
                <a:solidFill>
                  <a:srgbClr val="000076"/>
                </a:solidFill>
                <a:latin typeface="Arial" charset="0"/>
              </a:defRPr>
            </a:lvl9pPr>
          </a:lstStyle>
          <a:p>
            <a:r>
              <a:rPr lang="es-ES" sz="2400">
                <a:solidFill>
                  <a:schemeClr val="tx1"/>
                </a:solidFill>
                <a:latin typeface="Arial"/>
                <a:ea typeface="Calibri"/>
                <a:cs typeface="Calibri"/>
              </a:rPr>
              <a:t>Los </a:t>
            </a:r>
            <a:r>
              <a:rPr lang="es-ES" sz="2400" dirty="0">
                <a:solidFill>
                  <a:schemeClr val="tx1"/>
                </a:solidFill>
                <a:latin typeface="Arial"/>
                <a:ea typeface="Calibri"/>
                <a:cs typeface="Calibri"/>
              </a:rPr>
              <a:t>datos anónimos o anonimizados no están sujetos a la protección de datos personales  (RGPD, considerando 26)</a:t>
            </a:r>
          </a:p>
          <a:p>
            <a:endParaRPr lang="es-ES" sz="2400" dirty="0">
              <a:solidFill>
                <a:schemeClr val="tx1"/>
              </a:solidFill>
              <a:latin typeface="Arial"/>
              <a:ea typeface="Calibri"/>
              <a:cs typeface="Calibri"/>
            </a:endParaRPr>
          </a:p>
          <a:p>
            <a:pPr marL="342900" indent="-342900">
              <a:buFont typeface="Wingdings" panose="05000000000000000000" pitchFamily="2" charset="2"/>
              <a:buChar char="Ø"/>
            </a:pPr>
            <a:r>
              <a:rPr lang="es-ES" sz="2400" dirty="0">
                <a:solidFill>
                  <a:schemeClr val="tx1"/>
                </a:solidFill>
                <a:latin typeface="Arial"/>
                <a:ea typeface="Calibri"/>
                <a:cs typeface="Calibri"/>
              </a:rPr>
              <a:t>La </a:t>
            </a:r>
            <a:r>
              <a:rPr lang="es-ES" sz="2400" dirty="0" err="1">
                <a:solidFill>
                  <a:schemeClr val="tx1"/>
                </a:solidFill>
                <a:latin typeface="Arial"/>
                <a:ea typeface="Calibri"/>
                <a:cs typeface="Calibri"/>
              </a:rPr>
              <a:t>anonimización</a:t>
            </a:r>
            <a:r>
              <a:rPr lang="es-ES" sz="2400" dirty="0">
                <a:solidFill>
                  <a:schemeClr val="tx1"/>
                </a:solidFill>
                <a:latin typeface="Arial"/>
                <a:ea typeface="Calibri"/>
                <a:cs typeface="Calibri"/>
              </a:rPr>
              <a:t> permite el depósito y publicación de datos personales sin vulnerar la legislación.</a:t>
            </a:r>
          </a:p>
        </p:txBody>
      </p:sp>
      <p:sp>
        <p:nvSpPr>
          <p:cNvPr id="9" name="CuadroTexto 8">
            <a:extLst>
              <a:ext uri="{FF2B5EF4-FFF2-40B4-BE49-F238E27FC236}">
                <a16:creationId xmlns:a16="http://schemas.microsoft.com/office/drawing/2014/main" id="{E3EF381C-A8E4-CC11-4261-F50222F8C6AF}"/>
              </a:ext>
            </a:extLst>
          </p:cNvPr>
          <p:cNvSpPr txBox="1"/>
          <p:nvPr/>
        </p:nvSpPr>
        <p:spPr>
          <a:xfrm>
            <a:off x="6379534" y="6166884"/>
            <a:ext cx="4284921" cy="398769"/>
          </a:xfrm>
          <a:prstGeom prst="rect">
            <a:avLst/>
          </a:prstGeom>
          <a:noFill/>
        </p:spPr>
        <p:txBody>
          <a:bodyPr wrap="square" lIns="0" tIns="0" rIns="0" bIns="0" rtlCol="0">
            <a:noAutofit/>
          </a:bodyPr>
          <a:lstStyle/>
          <a:p>
            <a:pPr algn="l"/>
            <a:r>
              <a:rPr lang="es-ES" sz="1300" dirty="0"/>
              <a:t>Fuente: </a:t>
            </a:r>
            <a:r>
              <a:rPr lang="es-ES" sz="1300" u="sng" dirty="0"/>
              <a:t>https://unsplash.com/es/@nordwood</a:t>
            </a:r>
          </a:p>
        </p:txBody>
      </p:sp>
    </p:spTree>
    <p:extLst>
      <p:ext uri="{BB962C8B-B14F-4D97-AF65-F5344CB8AC3E}">
        <p14:creationId xmlns:p14="http://schemas.microsoft.com/office/powerpoint/2010/main" val="20200148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1 Título">
            <a:extLst>
              <a:ext uri="{FF2B5EF4-FFF2-40B4-BE49-F238E27FC236}">
                <a16:creationId xmlns:a16="http://schemas.microsoft.com/office/drawing/2014/main" id="{0104745E-FE02-4493-A3E1-CDF3F10C6AE8}"/>
              </a:ext>
            </a:extLst>
          </p:cNvPr>
          <p:cNvSpPr txBox="1">
            <a:spLocks/>
          </p:cNvSpPr>
          <p:nvPr/>
        </p:nvSpPr>
        <p:spPr>
          <a:xfrm>
            <a:off x="543320" y="122224"/>
            <a:ext cx="11126709" cy="1143000"/>
          </a:xfrm>
          <a:prstGeom prst="rect">
            <a:avLst/>
          </a:prstGeom>
        </p:spPr>
        <p:style>
          <a:lnRef idx="1">
            <a:schemeClr val="accent1"/>
          </a:lnRef>
          <a:fillRef idx="2">
            <a:schemeClr val="accent1"/>
          </a:fillRef>
          <a:effectRef idx="1">
            <a:schemeClr val="accent1"/>
          </a:effectRef>
          <a:fontRef idx="minor">
            <a:schemeClr val="dk1"/>
          </a:fontRef>
        </p:style>
        <p:txBody>
          <a:bodyPr anchor="ctr">
            <a:normAutofit fontScale="77500" lnSpcReduction="20000"/>
          </a:bodyPr>
          <a:lstStyle>
            <a:lvl1pPr algn="l" rtl="0" eaLnBrk="1" latinLnBrk="0" hangingPunct="1">
              <a:spcBef>
                <a:spcPct val="0"/>
              </a:spcBef>
              <a:buNone/>
              <a:defRPr kumimoji="0" sz="4300" kern="1200">
                <a:solidFill>
                  <a:schemeClr val="lt1"/>
                </a:solidFill>
                <a:effectLst>
                  <a:outerShdw blurRad="50000" dist="30000" dir="5400000" algn="tl" rotWithShape="0">
                    <a:srgbClr val="000000">
                      <a:alpha val="30000"/>
                    </a:srgbClr>
                  </a:outerShdw>
                </a:effectLst>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extLst/>
          </a:lstStyle>
          <a:p>
            <a:r>
              <a:rPr lang="es-ES" sz="5300">
                <a:solidFill>
                  <a:schemeClr val="bg1"/>
                </a:solidFill>
                <a:latin typeface="Arial Bold"/>
              </a:rPr>
              <a:t>Equívocos relacionados con la anonimización</a:t>
            </a:r>
            <a:endParaRPr lang="es-ES" sz="5300" dirty="0">
              <a:solidFill>
                <a:schemeClr val="bg1"/>
              </a:solidFill>
              <a:latin typeface="Arial Bold"/>
            </a:endParaRPr>
          </a:p>
        </p:txBody>
      </p:sp>
      <p:sp>
        <p:nvSpPr>
          <p:cNvPr id="4" name="4 CuadroTexto">
            <a:extLst>
              <a:ext uri="{FF2B5EF4-FFF2-40B4-BE49-F238E27FC236}">
                <a16:creationId xmlns:a16="http://schemas.microsoft.com/office/drawing/2014/main" id="{3DD7746B-F21C-F2A9-8E25-1C35951E8998}"/>
              </a:ext>
            </a:extLst>
          </p:cNvPr>
          <p:cNvSpPr txBox="1">
            <a:spLocks noChangeArrowheads="1"/>
          </p:cNvSpPr>
          <p:nvPr/>
        </p:nvSpPr>
        <p:spPr bwMode="auto">
          <a:xfrm>
            <a:off x="4057599" y="4295154"/>
            <a:ext cx="4878057"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eaLnBrk="0" hangingPunct="0">
              <a:defRPr sz="1400">
                <a:solidFill>
                  <a:srgbClr val="000076"/>
                </a:solidFill>
                <a:latin typeface="Arial" charset="0"/>
              </a:defRPr>
            </a:lvl1pPr>
            <a:lvl2pPr marL="742950" indent="-285750" eaLnBrk="0" hangingPunct="0">
              <a:defRPr sz="1400">
                <a:solidFill>
                  <a:srgbClr val="000076"/>
                </a:solidFill>
                <a:latin typeface="Arial" charset="0"/>
              </a:defRPr>
            </a:lvl2pPr>
            <a:lvl3pPr marL="1143000" indent="-228600" eaLnBrk="0" hangingPunct="0">
              <a:defRPr sz="1400">
                <a:solidFill>
                  <a:srgbClr val="000076"/>
                </a:solidFill>
                <a:latin typeface="Arial" charset="0"/>
              </a:defRPr>
            </a:lvl3pPr>
            <a:lvl4pPr marL="1600200" indent="-228600" eaLnBrk="0" hangingPunct="0">
              <a:defRPr sz="1400">
                <a:solidFill>
                  <a:srgbClr val="000076"/>
                </a:solidFill>
                <a:latin typeface="Arial" charset="0"/>
              </a:defRPr>
            </a:lvl4pPr>
            <a:lvl5pPr marL="2057400" indent="-228600" eaLnBrk="0" hangingPunct="0">
              <a:defRPr sz="1400">
                <a:solidFill>
                  <a:srgbClr val="000076"/>
                </a:solidFill>
                <a:latin typeface="Arial" charset="0"/>
              </a:defRPr>
            </a:lvl5pPr>
            <a:lvl6pPr marL="2514600" indent="-228600" eaLnBrk="0" fontAlgn="base" hangingPunct="0">
              <a:spcBef>
                <a:spcPct val="20000"/>
              </a:spcBef>
              <a:spcAft>
                <a:spcPct val="0"/>
              </a:spcAft>
              <a:defRPr sz="1400">
                <a:solidFill>
                  <a:srgbClr val="000076"/>
                </a:solidFill>
                <a:latin typeface="Arial" charset="0"/>
              </a:defRPr>
            </a:lvl6pPr>
            <a:lvl7pPr marL="2971800" indent="-228600" eaLnBrk="0" fontAlgn="base" hangingPunct="0">
              <a:spcBef>
                <a:spcPct val="20000"/>
              </a:spcBef>
              <a:spcAft>
                <a:spcPct val="0"/>
              </a:spcAft>
              <a:defRPr sz="1400">
                <a:solidFill>
                  <a:srgbClr val="000076"/>
                </a:solidFill>
                <a:latin typeface="Arial" charset="0"/>
              </a:defRPr>
            </a:lvl7pPr>
            <a:lvl8pPr marL="3429000" indent="-228600" eaLnBrk="0" fontAlgn="base" hangingPunct="0">
              <a:spcBef>
                <a:spcPct val="20000"/>
              </a:spcBef>
              <a:spcAft>
                <a:spcPct val="0"/>
              </a:spcAft>
              <a:defRPr sz="1400">
                <a:solidFill>
                  <a:srgbClr val="000076"/>
                </a:solidFill>
                <a:latin typeface="Arial" charset="0"/>
              </a:defRPr>
            </a:lvl8pPr>
            <a:lvl9pPr marL="3886200" indent="-228600" eaLnBrk="0" fontAlgn="base" hangingPunct="0">
              <a:spcBef>
                <a:spcPct val="20000"/>
              </a:spcBef>
              <a:spcAft>
                <a:spcPct val="0"/>
              </a:spcAft>
              <a:defRPr sz="1400">
                <a:solidFill>
                  <a:srgbClr val="000076"/>
                </a:solidFill>
                <a:latin typeface="Arial" charset="0"/>
              </a:defRPr>
            </a:lvl9pPr>
          </a:lstStyle>
          <a:p>
            <a:r>
              <a:rPr lang="es-ES" sz="2400">
                <a:solidFill>
                  <a:schemeClr val="tx1"/>
                </a:solidFill>
                <a:latin typeface="Arial"/>
                <a:ea typeface="Calibri"/>
                <a:cs typeface="Calibri"/>
                <a:hlinkClick r:id="rId2"/>
              </a:rPr>
              <a:t>10 malentendidos relacionados con la anonimización</a:t>
            </a:r>
            <a:r>
              <a:rPr lang="es-ES" sz="2400">
                <a:solidFill>
                  <a:schemeClr val="tx1"/>
                </a:solidFill>
                <a:latin typeface="Arial"/>
                <a:ea typeface="Calibri"/>
                <a:cs typeface="Calibri"/>
              </a:rPr>
              <a:t>. Agencia Española de Protección de datos</a:t>
            </a:r>
            <a:endParaRPr lang="es-ES" sz="2400" dirty="0">
              <a:solidFill>
                <a:schemeClr val="tx1"/>
              </a:solidFill>
              <a:latin typeface="Arial"/>
              <a:ea typeface="Calibri"/>
              <a:cs typeface="Calibri"/>
            </a:endParaRPr>
          </a:p>
        </p:txBody>
      </p:sp>
      <p:pic>
        <p:nvPicPr>
          <p:cNvPr id="6" name="Imagen 5">
            <a:extLst>
              <a:ext uri="{FF2B5EF4-FFF2-40B4-BE49-F238E27FC236}">
                <a16:creationId xmlns:a16="http://schemas.microsoft.com/office/drawing/2014/main" id="{9265A615-DF03-EC69-51C4-BF2433D56A70}"/>
              </a:ext>
            </a:extLst>
          </p:cNvPr>
          <p:cNvPicPr>
            <a:picLocks noChangeAspect="1"/>
          </p:cNvPicPr>
          <p:nvPr/>
        </p:nvPicPr>
        <p:blipFill>
          <a:blip r:embed="rId3"/>
          <a:stretch>
            <a:fillRect/>
          </a:stretch>
        </p:blipFill>
        <p:spPr>
          <a:xfrm>
            <a:off x="1358537" y="2208899"/>
            <a:ext cx="2314898" cy="3286584"/>
          </a:xfrm>
          <a:prstGeom prst="rect">
            <a:avLst/>
          </a:prstGeom>
        </p:spPr>
      </p:pic>
    </p:spTree>
    <p:extLst>
      <p:ext uri="{BB962C8B-B14F-4D97-AF65-F5344CB8AC3E}">
        <p14:creationId xmlns:p14="http://schemas.microsoft.com/office/powerpoint/2010/main" val="32784921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E6C286-7782-A3BA-0EDF-7490625101F9}"/>
            </a:ext>
          </a:extLst>
        </p:cNvPr>
        <p:cNvGrpSpPr/>
        <p:nvPr/>
      </p:nvGrpSpPr>
      <p:grpSpPr>
        <a:xfrm>
          <a:off x="0" y="0"/>
          <a:ext cx="0" cy="0"/>
          <a:chOff x="0" y="0"/>
          <a:chExt cx="0" cy="0"/>
        </a:xfrm>
      </p:grpSpPr>
      <p:sp>
        <p:nvSpPr>
          <p:cNvPr id="8" name="1 Título">
            <a:extLst>
              <a:ext uri="{FF2B5EF4-FFF2-40B4-BE49-F238E27FC236}">
                <a16:creationId xmlns:a16="http://schemas.microsoft.com/office/drawing/2014/main" id="{1BFD5E8B-C362-F975-FBA7-4D1A93E950F0}"/>
              </a:ext>
            </a:extLst>
          </p:cNvPr>
          <p:cNvSpPr txBox="1">
            <a:spLocks/>
          </p:cNvSpPr>
          <p:nvPr/>
        </p:nvSpPr>
        <p:spPr>
          <a:xfrm>
            <a:off x="543320" y="122224"/>
            <a:ext cx="11126709" cy="1143000"/>
          </a:xfrm>
          <a:prstGeom prst="rect">
            <a:avLst/>
          </a:prstGeom>
        </p:spPr>
        <p:style>
          <a:lnRef idx="1">
            <a:schemeClr val="accent1"/>
          </a:lnRef>
          <a:fillRef idx="2">
            <a:schemeClr val="accent1"/>
          </a:fillRef>
          <a:effectRef idx="1">
            <a:schemeClr val="accent1"/>
          </a:effectRef>
          <a:fontRef idx="minor">
            <a:schemeClr val="dk1"/>
          </a:fontRef>
        </p:style>
        <p:txBody>
          <a:bodyPr anchor="ctr">
            <a:normAutofit fontScale="77500" lnSpcReduction="20000"/>
          </a:bodyPr>
          <a:lstStyle>
            <a:lvl1pPr algn="l" rtl="0" eaLnBrk="1" latinLnBrk="0" hangingPunct="1">
              <a:spcBef>
                <a:spcPct val="0"/>
              </a:spcBef>
              <a:buNone/>
              <a:defRPr kumimoji="0" sz="4300" kern="1200">
                <a:solidFill>
                  <a:schemeClr val="lt1"/>
                </a:solidFill>
                <a:effectLst>
                  <a:outerShdw blurRad="50000" dist="30000" dir="5400000" algn="tl" rotWithShape="0">
                    <a:srgbClr val="000000">
                      <a:alpha val="30000"/>
                    </a:srgbClr>
                  </a:outerShdw>
                </a:effectLst>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extLst/>
          </a:lstStyle>
          <a:p>
            <a:r>
              <a:rPr lang="es-ES" sz="5300">
                <a:solidFill>
                  <a:schemeClr val="bg1"/>
                </a:solidFill>
                <a:latin typeface="Arial Bold"/>
              </a:rPr>
              <a:t>Equívocos relacionados con la anonimización</a:t>
            </a:r>
            <a:endParaRPr lang="es-ES" sz="5300" dirty="0">
              <a:solidFill>
                <a:schemeClr val="bg1"/>
              </a:solidFill>
              <a:latin typeface="Arial Bold"/>
            </a:endParaRPr>
          </a:p>
        </p:txBody>
      </p:sp>
      <p:sp>
        <p:nvSpPr>
          <p:cNvPr id="2" name="4 CuadroTexto">
            <a:extLst>
              <a:ext uri="{FF2B5EF4-FFF2-40B4-BE49-F238E27FC236}">
                <a16:creationId xmlns:a16="http://schemas.microsoft.com/office/drawing/2014/main" id="{7A38EC45-BF77-463A-EE68-1EB819DD7541}"/>
              </a:ext>
            </a:extLst>
          </p:cNvPr>
          <p:cNvSpPr txBox="1">
            <a:spLocks noChangeArrowheads="1"/>
          </p:cNvSpPr>
          <p:nvPr/>
        </p:nvSpPr>
        <p:spPr bwMode="auto">
          <a:xfrm>
            <a:off x="676338" y="2292412"/>
            <a:ext cx="6870356"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eaLnBrk="0" hangingPunct="0">
              <a:defRPr sz="1400">
                <a:solidFill>
                  <a:srgbClr val="000076"/>
                </a:solidFill>
                <a:latin typeface="Arial" charset="0"/>
              </a:defRPr>
            </a:lvl1pPr>
            <a:lvl2pPr marL="742950" indent="-285750" eaLnBrk="0" hangingPunct="0">
              <a:defRPr sz="1400">
                <a:solidFill>
                  <a:srgbClr val="000076"/>
                </a:solidFill>
                <a:latin typeface="Arial" charset="0"/>
              </a:defRPr>
            </a:lvl2pPr>
            <a:lvl3pPr marL="1143000" indent="-228600" eaLnBrk="0" hangingPunct="0">
              <a:defRPr sz="1400">
                <a:solidFill>
                  <a:srgbClr val="000076"/>
                </a:solidFill>
                <a:latin typeface="Arial" charset="0"/>
              </a:defRPr>
            </a:lvl3pPr>
            <a:lvl4pPr marL="1600200" indent="-228600" eaLnBrk="0" hangingPunct="0">
              <a:defRPr sz="1400">
                <a:solidFill>
                  <a:srgbClr val="000076"/>
                </a:solidFill>
                <a:latin typeface="Arial" charset="0"/>
              </a:defRPr>
            </a:lvl4pPr>
            <a:lvl5pPr marL="2057400" indent="-228600" eaLnBrk="0" hangingPunct="0">
              <a:defRPr sz="1400">
                <a:solidFill>
                  <a:srgbClr val="000076"/>
                </a:solidFill>
                <a:latin typeface="Arial" charset="0"/>
              </a:defRPr>
            </a:lvl5pPr>
            <a:lvl6pPr marL="2514600" indent="-228600" eaLnBrk="0" fontAlgn="base" hangingPunct="0">
              <a:spcBef>
                <a:spcPct val="20000"/>
              </a:spcBef>
              <a:spcAft>
                <a:spcPct val="0"/>
              </a:spcAft>
              <a:defRPr sz="1400">
                <a:solidFill>
                  <a:srgbClr val="000076"/>
                </a:solidFill>
                <a:latin typeface="Arial" charset="0"/>
              </a:defRPr>
            </a:lvl6pPr>
            <a:lvl7pPr marL="2971800" indent="-228600" eaLnBrk="0" fontAlgn="base" hangingPunct="0">
              <a:spcBef>
                <a:spcPct val="20000"/>
              </a:spcBef>
              <a:spcAft>
                <a:spcPct val="0"/>
              </a:spcAft>
              <a:defRPr sz="1400">
                <a:solidFill>
                  <a:srgbClr val="000076"/>
                </a:solidFill>
                <a:latin typeface="Arial" charset="0"/>
              </a:defRPr>
            </a:lvl7pPr>
            <a:lvl8pPr marL="3429000" indent="-228600" eaLnBrk="0" fontAlgn="base" hangingPunct="0">
              <a:spcBef>
                <a:spcPct val="20000"/>
              </a:spcBef>
              <a:spcAft>
                <a:spcPct val="0"/>
              </a:spcAft>
              <a:defRPr sz="1400">
                <a:solidFill>
                  <a:srgbClr val="000076"/>
                </a:solidFill>
                <a:latin typeface="Arial" charset="0"/>
              </a:defRPr>
            </a:lvl8pPr>
            <a:lvl9pPr marL="3886200" indent="-228600" eaLnBrk="0" fontAlgn="base" hangingPunct="0">
              <a:spcBef>
                <a:spcPct val="20000"/>
              </a:spcBef>
              <a:spcAft>
                <a:spcPct val="0"/>
              </a:spcAft>
              <a:defRPr sz="1400">
                <a:solidFill>
                  <a:srgbClr val="000076"/>
                </a:solidFill>
                <a:latin typeface="Arial" charset="0"/>
              </a:defRPr>
            </a:lvl9pPr>
          </a:lstStyle>
          <a:p>
            <a:pPr lvl="1" indent="0"/>
            <a:r>
              <a:rPr lang="es-ES" sz="2400" dirty="0">
                <a:solidFill>
                  <a:srgbClr val="FF0000"/>
                </a:solidFill>
                <a:latin typeface="Arial"/>
                <a:ea typeface="Calibri"/>
                <a:cs typeface="Calibri"/>
              </a:rPr>
              <a:t>EQUIVOCO 1</a:t>
            </a:r>
          </a:p>
          <a:p>
            <a:pPr lvl="1" indent="0"/>
            <a:r>
              <a:rPr lang="es-ES" sz="2400" dirty="0">
                <a:solidFill>
                  <a:srgbClr val="FF0000"/>
                </a:solidFill>
                <a:latin typeface="Arial"/>
                <a:ea typeface="Calibri"/>
                <a:cs typeface="Calibri"/>
              </a:rPr>
              <a:t>«La </a:t>
            </a:r>
            <a:r>
              <a:rPr lang="es-ES" sz="2400" dirty="0" err="1">
                <a:solidFill>
                  <a:srgbClr val="FF0000"/>
                </a:solidFill>
                <a:latin typeface="Arial"/>
                <a:ea typeface="Calibri"/>
                <a:cs typeface="Calibri"/>
              </a:rPr>
              <a:t>seudonimización</a:t>
            </a:r>
            <a:r>
              <a:rPr lang="es-ES" sz="2400" dirty="0">
                <a:solidFill>
                  <a:srgbClr val="FF0000"/>
                </a:solidFill>
                <a:latin typeface="Arial"/>
                <a:ea typeface="Calibri"/>
                <a:cs typeface="Calibri"/>
              </a:rPr>
              <a:t> es lo mismo que la </a:t>
            </a:r>
            <a:r>
              <a:rPr lang="es-ES" sz="2400" dirty="0" err="1">
                <a:solidFill>
                  <a:srgbClr val="FF0000"/>
                </a:solidFill>
                <a:latin typeface="Arial"/>
                <a:ea typeface="Calibri"/>
                <a:cs typeface="Calibri"/>
              </a:rPr>
              <a:t>anonimización</a:t>
            </a:r>
            <a:r>
              <a:rPr lang="es-ES" sz="2400" dirty="0">
                <a:solidFill>
                  <a:srgbClr val="FF0000"/>
                </a:solidFill>
                <a:latin typeface="Arial"/>
                <a:ea typeface="Calibri"/>
                <a:cs typeface="Calibri"/>
              </a:rPr>
              <a:t>»</a:t>
            </a:r>
          </a:p>
          <a:p>
            <a:pPr lvl="1" indent="0"/>
            <a:endParaRPr lang="es-ES" sz="2400" dirty="0">
              <a:solidFill>
                <a:schemeClr val="tx1"/>
              </a:solidFill>
              <a:latin typeface="Arial"/>
              <a:ea typeface="Calibri"/>
              <a:cs typeface="Calibri"/>
            </a:endParaRPr>
          </a:p>
          <a:p>
            <a:pPr lvl="1" indent="0"/>
            <a:r>
              <a:rPr lang="es-ES" sz="2400" dirty="0">
                <a:solidFill>
                  <a:srgbClr val="00B050"/>
                </a:solidFill>
                <a:latin typeface="Arial"/>
                <a:ea typeface="Calibri"/>
                <a:cs typeface="Calibri"/>
              </a:rPr>
              <a:t>Realidad: «La </a:t>
            </a:r>
            <a:r>
              <a:rPr lang="es-ES" sz="2400" dirty="0" err="1">
                <a:solidFill>
                  <a:srgbClr val="00B050"/>
                </a:solidFill>
                <a:latin typeface="Arial"/>
                <a:ea typeface="Calibri"/>
                <a:cs typeface="Calibri"/>
              </a:rPr>
              <a:t>seudonimización</a:t>
            </a:r>
            <a:r>
              <a:rPr lang="es-ES" sz="2400" dirty="0">
                <a:solidFill>
                  <a:srgbClr val="00B050"/>
                </a:solidFill>
                <a:latin typeface="Arial"/>
                <a:ea typeface="Calibri"/>
                <a:cs typeface="Calibri"/>
              </a:rPr>
              <a:t> no es lo mismo que la </a:t>
            </a:r>
            <a:r>
              <a:rPr lang="es-ES" sz="2400" dirty="0" err="1">
                <a:solidFill>
                  <a:srgbClr val="00B050"/>
                </a:solidFill>
                <a:latin typeface="Arial"/>
                <a:ea typeface="Calibri"/>
                <a:cs typeface="Calibri"/>
              </a:rPr>
              <a:t>anonimización</a:t>
            </a:r>
            <a:r>
              <a:rPr lang="es-ES" sz="2400" dirty="0">
                <a:solidFill>
                  <a:srgbClr val="00B050"/>
                </a:solidFill>
                <a:latin typeface="Arial"/>
                <a:ea typeface="Calibri"/>
                <a:cs typeface="Calibri"/>
              </a:rPr>
              <a:t>»</a:t>
            </a:r>
            <a:endParaRPr lang="en-US" sz="2400" dirty="0">
              <a:solidFill>
                <a:srgbClr val="00B050"/>
              </a:solidFill>
              <a:latin typeface="Arial"/>
              <a:ea typeface="Calibri"/>
              <a:cs typeface="Calibri"/>
            </a:endParaRPr>
          </a:p>
        </p:txBody>
      </p:sp>
    </p:spTree>
    <p:extLst>
      <p:ext uri="{BB962C8B-B14F-4D97-AF65-F5344CB8AC3E}">
        <p14:creationId xmlns:p14="http://schemas.microsoft.com/office/powerpoint/2010/main" val="42547550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B405A9-66CB-286A-FD21-95259536F6A7}"/>
            </a:ext>
          </a:extLst>
        </p:cNvPr>
        <p:cNvGrpSpPr/>
        <p:nvPr/>
      </p:nvGrpSpPr>
      <p:grpSpPr>
        <a:xfrm>
          <a:off x="0" y="0"/>
          <a:ext cx="0" cy="0"/>
          <a:chOff x="0" y="0"/>
          <a:chExt cx="0" cy="0"/>
        </a:xfrm>
      </p:grpSpPr>
      <p:sp>
        <p:nvSpPr>
          <p:cNvPr id="8" name="1 Título">
            <a:extLst>
              <a:ext uri="{FF2B5EF4-FFF2-40B4-BE49-F238E27FC236}">
                <a16:creationId xmlns:a16="http://schemas.microsoft.com/office/drawing/2014/main" id="{FE754DFB-F2C7-3082-EBF4-5259667058FD}"/>
              </a:ext>
            </a:extLst>
          </p:cNvPr>
          <p:cNvSpPr txBox="1">
            <a:spLocks/>
          </p:cNvSpPr>
          <p:nvPr/>
        </p:nvSpPr>
        <p:spPr>
          <a:xfrm>
            <a:off x="543320" y="122224"/>
            <a:ext cx="11126709" cy="1143000"/>
          </a:xfrm>
          <a:prstGeom prst="rect">
            <a:avLst/>
          </a:prstGeom>
        </p:spPr>
        <p:style>
          <a:lnRef idx="1">
            <a:schemeClr val="accent1"/>
          </a:lnRef>
          <a:fillRef idx="2">
            <a:schemeClr val="accent1"/>
          </a:fillRef>
          <a:effectRef idx="1">
            <a:schemeClr val="accent1"/>
          </a:effectRef>
          <a:fontRef idx="minor">
            <a:schemeClr val="dk1"/>
          </a:fontRef>
        </p:style>
        <p:txBody>
          <a:bodyPr anchor="ctr">
            <a:normAutofit fontScale="77500" lnSpcReduction="20000"/>
          </a:bodyPr>
          <a:lstStyle>
            <a:lvl1pPr algn="l" rtl="0" eaLnBrk="1" latinLnBrk="0" hangingPunct="1">
              <a:spcBef>
                <a:spcPct val="0"/>
              </a:spcBef>
              <a:buNone/>
              <a:defRPr kumimoji="0" sz="4300" kern="1200">
                <a:solidFill>
                  <a:schemeClr val="lt1"/>
                </a:solidFill>
                <a:effectLst>
                  <a:outerShdw blurRad="50000" dist="30000" dir="5400000" algn="tl" rotWithShape="0">
                    <a:srgbClr val="000000">
                      <a:alpha val="30000"/>
                    </a:srgbClr>
                  </a:outerShdw>
                </a:effectLst>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extLst/>
          </a:lstStyle>
          <a:p>
            <a:r>
              <a:rPr lang="es-ES" sz="5300">
                <a:solidFill>
                  <a:schemeClr val="bg1"/>
                </a:solidFill>
                <a:latin typeface="Arial Bold"/>
              </a:rPr>
              <a:t>Equívocos relacionados con la anonimización</a:t>
            </a:r>
            <a:endParaRPr lang="es-ES" sz="5300" dirty="0">
              <a:solidFill>
                <a:schemeClr val="bg1"/>
              </a:solidFill>
              <a:latin typeface="Arial Bold"/>
            </a:endParaRPr>
          </a:p>
        </p:txBody>
      </p:sp>
      <p:sp>
        <p:nvSpPr>
          <p:cNvPr id="4" name="4 CuadroTexto">
            <a:extLst>
              <a:ext uri="{FF2B5EF4-FFF2-40B4-BE49-F238E27FC236}">
                <a16:creationId xmlns:a16="http://schemas.microsoft.com/office/drawing/2014/main" id="{7817CE3E-C93C-5792-F78C-33E8B14E42AE}"/>
              </a:ext>
            </a:extLst>
          </p:cNvPr>
          <p:cNvSpPr txBox="1">
            <a:spLocks noChangeArrowheads="1"/>
          </p:cNvSpPr>
          <p:nvPr/>
        </p:nvSpPr>
        <p:spPr bwMode="auto">
          <a:xfrm>
            <a:off x="676338" y="2292412"/>
            <a:ext cx="6870356"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eaLnBrk="0" hangingPunct="0">
              <a:defRPr sz="1400">
                <a:solidFill>
                  <a:srgbClr val="000076"/>
                </a:solidFill>
                <a:latin typeface="Arial" charset="0"/>
              </a:defRPr>
            </a:lvl1pPr>
            <a:lvl2pPr marL="742950" indent="-285750" eaLnBrk="0" hangingPunct="0">
              <a:defRPr sz="1400">
                <a:solidFill>
                  <a:srgbClr val="000076"/>
                </a:solidFill>
                <a:latin typeface="Arial" charset="0"/>
              </a:defRPr>
            </a:lvl2pPr>
            <a:lvl3pPr marL="1143000" indent="-228600" eaLnBrk="0" hangingPunct="0">
              <a:defRPr sz="1400">
                <a:solidFill>
                  <a:srgbClr val="000076"/>
                </a:solidFill>
                <a:latin typeface="Arial" charset="0"/>
              </a:defRPr>
            </a:lvl3pPr>
            <a:lvl4pPr marL="1600200" indent="-228600" eaLnBrk="0" hangingPunct="0">
              <a:defRPr sz="1400">
                <a:solidFill>
                  <a:srgbClr val="000076"/>
                </a:solidFill>
                <a:latin typeface="Arial" charset="0"/>
              </a:defRPr>
            </a:lvl4pPr>
            <a:lvl5pPr marL="2057400" indent="-228600" eaLnBrk="0" hangingPunct="0">
              <a:defRPr sz="1400">
                <a:solidFill>
                  <a:srgbClr val="000076"/>
                </a:solidFill>
                <a:latin typeface="Arial" charset="0"/>
              </a:defRPr>
            </a:lvl5pPr>
            <a:lvl6pPr marL="2514600" indent="-228600" eaLnBrk="0" fontAlgn="base" hangingPunct="0">
              <a:spcBef>
                <a:spcPct val="20000"/>
              </a:spcBef>
              <a:spcAft>
                <a:spcPct val="0"/>
              </a:spcAft>
              <a:defRPr sz="1400">
                <a:solidFill>
                  <a:srgbClr val="000076"/>
                </a:solidFill>
                <a:latin typeface="Arial" charset="0"/>
              </a:defRPr>
            </a:lvl6pPr>
            <a:lvl7pPr marL="2971800" indent="-228600" eaLnBrk="0" fontAlgn="base" hangingPunct="0">
              <a:spcBef>
                <a:spcPct val="20000"/>
              </a:spcBef>
              <a:spcAft>
                <a:spcPct val="0"/>
              </a:spcAft>
              <a:defRPr sz="1400">
                <a:solidFill>
                  <a:srgbClr val="000076"/>
                </a:solidFill>
                <a:latin typeface="Arial" charset="0"/>
              </a:defRPr>
            </a:lvl7pPr>
            <a:lvl8pPr marL="3429000" indent="-228600" eaLnBrk="0" fontAlgn="base" hangingPunct="0">
              <a:spcBef>
                <a:spcPct val="20000"/>
              </a:spcBef>
              <a:spcAft>
                <a:spcPct val="0"/>
              </a:spcAft>
              <a:defRPr sz="1400">
                <a:solidFill>
                  <a:srgbClr val="000076"/>
                </a:solidFill>
                <a:latin typeface="Arial" charset="0"/>
              </a:defRPr>
            </a:lvl8pPr>
            <a:lvl9pPr marL="3886200" indent="-228600" eaLnBrk="0" fontAlgn="base" hangingPunct="0">
              <a:spcBef>
                <a:spcPct val="20000"/>
              </a:spcBef>
              <a:spcAft>
                <a:spcPct val="0"/>
              </a:spcAft>
              <a:defRPr sz="1400">
                <a:solidFill>
                  <a:srgbClr val="000076"/>
                </a:solidFill>
                <a:latin typeface="Arial" charset="0"/>
              </a:defRPr>
            </a:lvl9pPr>
          </a:lstStyle>
          <a:p>
            <a:pPr lvl="1" indent="0"/>
            <a:r>
              <a:rPr lang="es-ES" sz="2400" dirty="0">
                <a:solidFill>
                  <a:srgbClr val="FF0000"/>
                </a:solidFill>
                <a:latin typeface="Arial"/>
                <a:ea typeface="Calibri"/>
                <a:cs typeface="Calibri"/>
              </a:rPr>
              <a:t>EQUIVOCO 3</a:t>
            </a:r>
          </a:p>
          <a:p>
            <a:pPr lvl="1" indent="0"/>
            <a:r>
              <a:rPr lang="es-ES" sz="2400" dirty="0">
                <a:solidFill>
                  <a:srgbClr val="FF0000"/>
                </a:solidFill>
                <a:latin typeface="Arial"/>
                <a:ea typeface="Calibri"/>
                <a:cs typeface="Calibri"/>
              </a:rPr>
              <a:t>«Los datos siempre pueden anonimizarse»</a:t>
            </a:r>
          </a:p>
          <a:p>
            <a:pPr lvl="1" indent="0"/>
            <a:endParaRPr lang="es-ES" sz="2400" dirty="0">
              <a:solidFill>
                <a:schemeClr val="tx1"/>
              </a:solidFill>
              <a:latin typeface="Arial"/>
              <a:ea typeface="Calibri"/>
              <a:cs typeface="Calibri"/>
            </a:endParaRPr>
          </a:p>
          <a:p>
            <a:pPr lvl="1" indent="0"/>
            <a:r>
              <a:rPr lang="es-ES" sz="2400" dirty="0">
                <a:solidFill>
                  <a:srgbClr val="00B050"/>
                </a:solidFill>
                <a:latin typeface="Arial"/>
                <a:ea typeface="Calibri"/>
                <a:cs typeface="Calibri"/>
              </a:rPr>
              <a:t>Realidad: No siempre es posible reducir el riesgo de </a:t>
            </a:r>
            <a:r>
              <a:rPr lang="es-ES" sz="2400" dirty="0" err="1">
                <a:solidFill>
                  <a:srgbClr val="00B050"/>
                </a:solidFill>
                <a:latin typeface="Arial"/>
                <a:ea typeface="Calibri"/>
                <a:cs typeface="Calibri"/>
              </a:rPr>
              <a:t>reidentificación</a:t>
            </a:r>
            <a:r>
              <a:rPr lang="es-ES" sz="2400" dirty="0">
                <a:solidFill>
                  <a:srgbClr val="00B050"/>
                </a:solidFill>
                <a:latin typeface="Arial"/>
                <a:ea typeface="Calibri"/>
                <a:cs typeface="Calibri"/>
              </a:rPr>
              <a:t> por debajo de un umbral definido de forma previa y mantener, al mismo tiempo, la utilidad de un conjunto de datos para un tratamiento específico.</a:t>
            </a:r>
          </a:p>
        </p:txBody>
      </p:sp>
    </p:spTree>
    <p:extLst>
      <p:ext uri="{BB962C8B-B14F-4D97-AF65-F5344CB8AC3E}">
        <p14:creationId xmlns:p14="http://schemas.microsoft.com/office/powerpoint/2010/main" val="34652608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8AA725-CD61-330D-DECA-45CB322DC0B4}"/>
            </a:ext>
          </a:extLst>
        </p:cNvPr>
        <p:cNvGrpSpPr/>
        <p:nvPr/>
      </p:nvGrpSpPr>
      <p:grpSpPr>
        <a:xfrm>
          <a:off x="0" y="0"/>
          <a:ext cx="0" cy="0"/>
          <a:chOff x="0" y="0"/>
          <a:chExt cx="0" cy="0"/>
        </a:xfrm>
      </p:grpSpPr>
      <p:sp>
        <p:nvSpPr>
          <p:cNvPr id="8" name="1 Título">
            <a:extLst>
              <a:ext uri="{FF2B5EF4-FFF2-40B4-BE49-F238E27FC236}">
                <a16:creationId xmlns:a16="http://schemas.microsoft.com/office/drawing/2014/main" id="{91CEC531-2BF1-7C3C-4EE5-286519B18483}"/>
              </a:ext>
            </a:extLst>
          </p:cNvPr>
          <p:cNvSpPr txBox="1">
            <a:spLocks/>
          </p:cNvSpPr>
          <p:nvPr/>
        </p:nvSpPr>
        <p:spPr>
          <a:xfrm>
            <a:off x="543320" y="122224"/>
            <a:ext cx="11126709" cy="1143000"/>
          </a:xfrm>
          <a:prstGeom prst="rect">
            <a:avLst/>
          </a:prstGeom>
        </p:spPr>
        <p:style>
          <a:lnRef idx="1">
            <a:schemeClr val="accent1"/>
          </a:lnRef>
          <a:fillRef idx="2">
            <a:schemeClr val="accent1"/>
          </a:fillRef>
          <a:effectRef idx="1">
            <a:schemeClr val="accent1"/>
          </a:effectRef>
          <a:fontRef idx="minor">
            <a:schemeClr val="dk1"/>
          </a:fontRef>
        </p:style>
        <p:txBody>
          <a:bodyPr anchor="ctr">
            <a:normAutofit fontScale="77500" lnSpcReduction="20000"/>
          </a:bodyPr>
          <a:lstStyle>
            <a:lvl1pPr algn="l" rtl="0" eaLnBrk="1" latinLnBrk="0" hangingPunct="1">
              <a:spcBef>
                <a:spcPct val="0"/>
              </a:spcBef>
              <a:buNone/>
              <a:defRPr kumimoji="0" sz="4300" kern="1200">
                <a:solidFill>
                  <a:schemeClr val="lt1"/>
                </a:solidFill>
                <a:effectLst>
                  <a:outerShdw blurRad="50000" dist="30000" dir="5400000" algn="tl" rotWithShape="0">
                    <a:srgbClr val="000000">
                      <a:alpha val="30000"/>
                    </a:srgbClr>
                  </a:outerShdw>
                </a:effectLst>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extLst/>
          </a:lstStyle>
          <a:p>
            <a:r>
              <a:rPr lang="es-ES" sz="5300">
                <a:solidFill>
                  <a:schemeClr val="bg1"/>
                </a:solidFill>
                <a:latin typeface="Arial Bold"/>
              </a:rPr>
              <a:t>Equívocos relacionados con la anonimización</a:t>
            </a:r>
            <a:endParaRPr lang="es-ES" sz="5300" dirty="0">
              <a:solidFill>
                <a:schemeClr val="bg1"/>
              </a:solidFill>
              <a:latin typeface="Arial Bold"/>
            </a:endParaRPr>
          </a:p>
        </p:txBody>
      </p:sp>
      <p:sp>
        <p:nvSpPr>
          <p:cNvPr id="2" name="4 CuadroTexto">
            <a:extLst>
              <a:ext uri="{FF2B5EF4-FFF2-40B4-BE49-F238E27FC236}">
                <a16:creationId xmlns:a16="http://schemas.microsoft.com/office/drawing/2014/main" id="{3B20D29F-7C14-B8EC-CEFD-03AB56E43282}"/>
              </a:ext>
            </a:extLst>
          </p:cNvPr>
          <p:cNvSpPr txBox="1">
            <a:spLocks noChangeArrowheads="1"/>
          </p:cNvSpPr>
          <p:nvPr/>
        </p:nvSpPr>
        <p:spPr bwMode="auto">
          <a:xfrm>
            <a:off x="676338" y="2292412"/>
            <a:ext cx="6870356"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eaLnBrk="0" hangingPunct="0">
              <a:defRPr sz="1400">
                <a:solidFill>
                  <a:srgbClr val="000076"/>
                </a:solidFill>
                <a:latin typeface="Arial" charset="0"/>
              </a:defRPr>
            </a:lvl1pPr>
            <a:lvl2pPr marL="742950" indent="-285750" eaLnBrk="0" hangingPunct="0">
              <a:defRPr sz="1400">
                <a:solidFill>
                  <a:srgbClr val="000076"/>
                </a:solidFill>
                <a:latin typeface="Arial" charset="0"/>
              </a:defRPr>
            </a:lvl2pPr>
            <a:lvl3pPr marL="1143000" indent="-228600" eaLnBrk="0" hangingPunct="0">
              <a:defRPr sz="1400">
                <a:solidFill>
                  <a:srgbClr val="000076"/>
                </a:solidFill>
                <a:latin typeface="Arial" charset="0"/>
              </a:defRPr>
            </a:lvl3pPr>
            <a:lvl4pPr marL="1600200" indent="-228600" eaLnBrk="0" hangingPunct="0">
              <a:defRPr sz="1400">
                <a:solidFill>
                  <a:srgbClr val="000076"/>
                </a:solidFill>
                <a:latin typeface="Arial" charset="0"/>
              </a:defRPr>
            </a:lvl4pPr>
            <a:lvl5pPr marL="2057400" indent="-228600" eaLnBrk="0" hangingPunct="0">
              <a:defRPr sz="1400">
                <a:solidFill>
                  <a:srgbClr val="000076"/>
                </a:solidFill>
                <a:latin typeface="Arial" charset="0"/>
              </a:defRPr>
            </a:lvl5pPr>
            <a:lvl6pPr marL="2514600" indent="-228600" eaLnBrk="0" fontAlgn="base" hangingPunct="0">
              <a:spcBef>
                <a:spcPct val="20000"/>
              </a:spcBef>
              <a:spcAft>
                <a:spcPct val="0"/>
              </a:spcAft>
              <a:defRPr sz="1400">
                <a:solidFill>
                  <a:srgbClr val="000076"/>
                </a:solidFill>
                <a:latin typeface="Arial" charset="0"/>
              </a:defRPr>
            </a:lvl6pPr>
            <a:lvl7pPr marL="2971800" indent="-228600" eaLnBrk="0" fontAlgn="base" hangingPunct="0">
              <a:spcBef>
                <a:spcPct val="20000"/>
              </a:spcBef>
              <a:spcAft>
                <a:spcPct val="0"/>
              </a:spcAft>
              <a:defRPr sz="1400">
                <a:solidFill>
                  <a:srgbClr val="000076"/>
                </a:solidFill>
                <a:latin typeface="Arial" charset="0"/>
              </a:defRPr>
            </a:lvl7pPr>
            <a:lvl8pPr marL="3429000" indent="-228600" eaLnBrk="0" fontAlgn="base" hangingPunct="0">
              <a:spcBef>
                <a:spcPct val="20000"/>
              </a:spcBef>
              <a:spcAft>
                <a:spcPct val="0"/>
              </a:spcAft>
              <a:defRPr sz="1400">
                <a:solidFill>
                  <a:srgbClr val="000076"/>
                </a:solidFill>
                <a:latin typeface="Arial" charset="0"/>
              </a:defRPr>
            </a:lvl8pPr>
            <a:lvl9pPr marL="3886200" indent="-228600" eaLnBrk="0" fontAlgn="base" hangingPunct="0">
              <a:spcBef>
                <a:spcPct val="20000"/>
              </a:spcBef>
              <a:spcAft>
                <a:spcPct val="0"/>
              </a:spcAft>
              <a:defRPr sz="1400">
                <a:solidFill>
                  <a:srgbClr val="000076"/>
                </a:solidFill>
                <a:latin typeface="Arial" charset="0"/>
              </a:defRPr>
            </a:lvl9pPr>
          </a:lstStyle>
          <a:p>
            <a:pPr lvl="1" indent="0"/>
            <a:r>
              <a:rPr lang="es-ES" sz="2400" dirty="0">
                <a:solidFill>
                  <a:srgbClr val="FF0000"/>
                </a:solidFill>
                <a:latin typeface="Arial"/>
                <a:ea typeface="Calibri"/>
                <a:cs typeface="Calibri"/>
              </a:rPr>
              <a:t>EQUIVOCO 5</a:t>
            </a:r>
          </a:p>
          <a:p>
            <a:pPr lvl="1" indent="0"/>
            <a:r>
              <a:rPr lang="es-ES" sz="2400" dirty="0">
                <a:solidFill>
                  <a:srgbClr val="FF0000"/>
                </a:solidFill>
                <a:latin typeface="Arial"/>
                <a:ea typeface="Calibri"/>
                <a:cs typeface="Calibri"/>
              </a:rPr>
              <a:t>«La </a:t>
            </a:r>
            <a:r>
              <a:rPr lang="es-ES" sz="2400" dirty="0" err="1">
                <a:solidFill>
                  <a:srgbClr val="FF0000"/>
                </a:solidFill>
                <a:latin typeface="Arial"/>
                <a:ea typeface="Calibri"/>
                <a:cs typeface="Calibri"/>
              </a:rPr>
              <a:t>anonimización</a:t>
            </a:r>
            <a:r>
              <a:rPr lang="es-ES" sz="2400" dirty="0">
                <a:solidFill>
                  <a:srgbClr val="FF0000"/>
                </a:solidFill>
                <a:latin typeface="Arial"/>
                <a:ea typeface="Calibri"/>
                <a:cs typeface="Calibri"/>
              </a:rPr>
              <a:t> siempre reduce la probabilidad de </a:t>
            </a:r>
            <a:r>
              <a:rPr lang="es-ES" sz="2400" dirty="0" err="1">
                <a:solidFill>
                  <a:srgbClr val="FF0000"/>
                </a:solidFill>
                <a:latin typeface="Arial"/>
                <a:ea typeface="Calibri"/>
                <a:cs typeface="Calibri"/>
              </a:rPr>
              <a:t>reidentificación</a:t>
            </a:r>
            <a:r>
              <a:rPr lang="es-ES" sz="2400" dirty="0">
                <a:solidFill>
                  <a:srgbClr val="FF0000"/>
                </a:solidFill>
                <a:latin typeface="Arial"/>
                <a:ea typeface="Calibri"/>
                <a:cs typeface="Calibri"/>
              </a:rPr>
              <a:t> de un conjunto de datos a cero»</a:t>
            </a:r>
          </a:p>
          <a:p>
            <a:pPr lvl="1" indent="0"/>
            <a:endParaRPr lang="es-ES" sz="2400" dirty="0">
              <a:solidFill>
                <a:schemeClr val="tx1"/>
              </a:solidFill>
              <a:latin typeface="Arial"/>
              <a:ea typeface="Calibri"/>
              <a:cs typeface="Calibri"/>
            </a:endParaRPr>
          </a:p>
          <a:p>
            <a:pPr lvl="1" indent="0"/>
            <a:r>
              <a:rPr lang="es-ES" sz="2400" dirty="0">
                <a:solidFill>
                  <a:srgbClr val="00B050"/>
                </a:solidFill>
                <a:latin typeface="Arial"/>
                <a:ea typeface="Calibri"/>
                <a:cs typeface="Calibri"/>
              </a:rPr>
              <a:t>Realidad: El proceso de </a:t>
            </a:r>
            <a:r>
              <a:rPr lang="es-ES" sz="2400" dirty="0" err="1">
                <a:solidFill>
                  <a:srgbClr val="00B050"/>
                </a:solidFill>
                <a:latin typeface="Arial"/>
                <a:ea typeface="Calibri"/>
                <a:cs typeface="Calibri"/>
              </a:rPr>
              <a:t>anonimización</a:t>
            </a:r>
            <a:r>
              <a:rPr lang="es-ES" sz="2400" dirty="0">
                <a:solidFill>
                  <a:srgbClr val="00B050"/>
                </a:solidFill>
                <a:latin typeface="Arial"/>
                <a:ea typeface="Calibri"/>
                <a:cs typeface="Calibri"/>
              </a:rPr>
              <a:t> y la forma en que se aplique tendrán una influencia directa en la probabilidad de riesgos de </a:t>
            </a:r>
            <a:r>
              <a:rPr lang="es-ES" sz="2400" dirty="0" err="1">
                <a:solidFill>
                  <a:srgbClr val="00B050"/>
                </a:solidFill>
                <a:latin typeface="Arial"/>
                <a:ea typeface="Calibri"/>
                <a:cs typeface="Calibri"/>
              </a:rPr>
              <a:t>reidentificación</a:t>
            </a:r>
            <a:r>
              <a:rPr lang="es-ES" sz="2400" dirty="0">
                <a:solidFill>
                  <a:srgbClr val="00B050"/>
                </a:solidFill>
                <a:latin typeface="Arial"/>
                <a:ea typeface="Calibri"/>
                <a:cs typeface="Calibri"/>
              </a:rPr>
              <a:t>.</a:t>
            </a:r>
          </a:p>
        </p:txBody>
      </p:sp>
    </p:spTree>
    <p:extLst>
      <p:ext uri="{BB962C8B-B14F-4D97-AF65-F5344CB8AC3E}">
        <p14:creationId xmlns:p14="http://schemas.microsoft.com/office/powerpoint/2010/main" val="35567914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698514-55C0-F4CE-3691-D4A4CF3D832A}"/>
            </a:ext>
          </a:extLst>
        </p:cNvPr>
        <p:cNvGrpSpPr/>
        <p:nvPr/>
      </p:nvGrpSpPr>
      <p:grpSpPr>
        <a:xfrm>
          <a:off x="0" y="0"/>
          <a:ext cx="0" cy="0"/>
          <a:chOff x="0" y="0"/>
          <a:chExt cx="0" cy="0"/>
        </a:xfrm>
      </p:grpSpPr>
      <p:sp>
        <p:nvSpPr>
          <p:cNvPr id="8" name="1 Título">
            <a:extLst>
              <a:ext uri="{FF2B5EF4-FFF2-40B4-BE49-F238E27FC236}">
                <a16:creationId xmlns:a16="http://schemas.microsoft.com/office/drawing/2014/main" id="{EE2F8413-0A7D-6BF2-91B5-AA892D89C097}"/>
              </a:ext>
            </a:extLst>
          </p:cNvPr>
          <p:cNvSpPr txBox="1">
            <a:spLocks/>
          </p:cNvSpPr>
          <p:nvPr/>
        </p:nvSpPr>
        <p:spPr>
          <a:xfrm>
            <a:off x="543320" y="122224"/>
            <a:ext cx="11126709" cy="1143000"/>
          </a:xfrm>
          <a:prstGeom prst="rect">
            <a:avLst/>
          </a:prstGeom>
        </p:spPr>
        <p:style>
          <a:lnRef idx="1">
            <a:schemeClr val="accent1"/>
          </a:lnRef>
          <a:fillRef idx="2">
            <a:schemeClr val="accent1"/>
          </a:fillRef>
          <a:effectRef idx="1">
            <a:schemeClr val="accent1"/>
          </a:effectRef>
          <a:fontRef idx="minor">
            <a:schemeClr val="dk1"/>
          </a:fontRef>
        </p:style>
        <p:txBody>
          <a:bodyPr anchor="ctr">
            <a:normAutofit fontScale="77500" lnSpcReduction="20000"/>
          </a:bodyPr>
          <a:lstStyle>
            <a:lvl1pPr algn="l" rtl="0" eaLnBrk="1" latinLnBrk="0" hangingPunct="1">
              <a:spcBef>
                <a:spcPct val="0"/>
              </a:spcBef>
              <a:buNone/>
              <a:defRPr kumimoji="0" sz="4300" kern="1200">
                <a:solidFill>
                  <a:schemeClr val="lt1"/>
                </a:solidFill>
                <a:effectLst>
                  <a:outerShdw blurRad="50000" dist="30000" dir="5400000" algn="tl" rotWithShape="0">
                    <a:srgbClr val="000000">
                      <a:alpha val="30000"/>
                    </a:srgbClr>
                  </a:outerShdw>
                </a:effectLst>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extLst/>
          </a:lstStyle>
          <a:p>
            <a:r>
              <a:rPr lang="es-ES" sz="5300">
                <a:solidFill>
                  <a:schemeClr val="bg1"/>
                </a:solidFill>
                <a:latin typeface="Arial Bold"/>
              </a:rPr>
              <a:t>Equívocos relacionados con la anonimización</a:t>
            </a:r>
            <a:endParaRPr lang="es-ES" sz="5300" dirty="0">
              <a:solidFill>
                <a:schemeClr val="bg1"/>
              </a:solidFill>
              <a:latin typeface="Arial Bold"/>
            </a:endParaRPr>
          </a:p>
        </p:txBody>
      </p:sp>
      <p:sp>
        <p:nvSpPr>
          <p:cNvPr id="3" name="4 CuadroTexto">
            <a:extLst>
              <a:ext uri="{FF2B5EF4-FFF2-40B4-BE49-F238E27FC236}">
                <a16:creationId xmlns:a16="http://schemas.microsoft.com/office/drawing/2014/main" id="{768E106E-B934-D0B7-7520-FED872B0F435}"/>
              </a:ext>
            </a:extLst>
          </p:cNvPr>
          <p:cNvSpPr txBox="1">
            <a:spLocks noChangeArrowheads="1"/>
          </p:cNvSpPr>
          <p:nvPr/>
        </p:nvSpPr>
        <p:spPr bwMode="auto">
          <a:xfrm>
            <a:off x="676338" y="2292412"/>
            <a:ext cx="6870356"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eaLnBrk="0" hangingPunct="0">
              <a:defRPr sz="1400">
                <a:solidFill>
                  <a:srgbClr val="000076"/>
                </a:solidFill>
                <a:latin typeface="Arial" charset="0"/>
              </a:defRPr>
            </a:lvl1pPr>
            <a:lvl2pPr marL="742950" indent="-285750" eaLnBrk="0" hangingPunct="0">
              <a:defRPr sz="1400">
                <a:solidFill>
                  <a:srgbClr val="000076"/>
                </a:solidFill>
                <a:latin typeface="Arial" charset="0"/>
              </a:defRPr>
            </a:lvl2pPr>
            <a:lvl3pPr marL="1143000" indent="-228600" eaLnBrk="0" hangingPunct="0">
              <a:defRPr sz="1400">
                <a:solidFill>
                  <a:srgbClr val="000076"/>
                </a:solidFill>
                <a:latin typeface="Arial" charset="0"/>
              </a:defRPr>
            </a:lvl3pPr>
            <a:lvl4pPr marL="1600200" indent="-228600" eaLnBrk="0" hangingPunct="0">
              <a:defRPr sz="1400">
                <a:solidFill>
                  <a:srgbClr val="000076"/>
                </a:solidFill>
                <a:latin typeface="Arial" charset="0"/>
              </a:defRPr>
            </a:lvl4pPr>
            <a:lvl5pPr marL="2057400" indent="-228600" eaLnBrk="0" hangingPunct="0">
              <a:defRPr sz="1400">
                <a:solidFill>
                  <a:srgbClr val="000076"/>
                </a:solidFill>
                <a:latin typeface="Arial" charset="0"/>
              </a:defRPr>
            </a:lvl5pPr>
            <a:lvl6pPr marL="2514600" indent="-228600" eaLnBrk="0" fontAlgn="base" hangingPunct="0">
              <a:spcBef>
                <a:spcPct val="20000"/>
              </a:spcBef>
              <a:spcAft>
                <a:spcPct val="0"/>
              </a:spcAft>
              <a:defRPr sz="1400">
                <a:solidFill>
                  <a:srgbClr val="000076"/>
                </a:solidFill>
                <a:latin typeface="Arial" charset="0"/>
              </a:defRPr>
            </a:lvl6pPr>
            <a:lvl7pPr marL="2971800" indent="-228600" eaLnBrk="0" fontAlgn="base" hangingPunct="0">
              <a:spcBef>
                <a:spcPct val="20000"/>
              </a:spcBef>
              <a:spcAft>
                <a:spcPct val="0"/>
              </a:spcAft>
              <a:defRPr sz="1400">
                <a:solidFill>
                  <a:srgbClr val="000076"/>
                </a:solidFill>
                <a:latin typeface="Arial" charset="0"/>
              </a:defRPr>
            </a:lvl7pPr>
            <a:lvl8pPr marL="3429000" indent="-228600" eaLnBrk="0" fontAlgn="base" hangingPunct="0">
              <a:spcBef>
                <a:spcPct val="20000"/>
              </a:spcBef>
              <a:spcAft>
                <a:spcPct val="0"/>
              </a:spcAft>
              <a:defRPr sz="1400">
                <a:solidFill>
                  <a:srgbClr val="000076"/>
                </a:solidFill>
                <a:latin typeface="Arial" charset="0"/>
              </a:defRPr>
            </a:lvl8pPr>
            <a:lvl9pPr marL="3886200" indent="-228600" eaLnBrk="0" fontAlgn="base" hangingPunct="0">
              <a:spcBef>
                <a:spcPct val="20000"/>
              </a:spcBef>
              <a:spcAft>
                <a:spcPct val="0"/>
              </a:spcAft>
              <a:defRPr sz="1400">
                <a:solidFill>
                  <a:srgbClr val="000076"/>
                </a:solidFill>
                <a:latin typeface="Arial" charset="0"/>
              </a:defRPr>
            </a:lvl9pPr>
          </a:lstStyle>
          <a:p>
            <a:pPr lvl="1" indent="0"/>
            <a:r>
              <a:rPr lang="es-ES" sz="2400" dirty="0">
                <a:solidFill>
                  <a:srgbClr val="FF0000"/>
                </a:solidFill>
                <a:latin typeface="Arial"/>
                <a:ea typeface="Calibri"/>
                <a:cs typeface="Calibri"/>
              </a:rPr>
              <a:t>EQUIVOCO 6</a:t>
            </a:r>
          </a:p>
          <a:p>
            <a:pPr lvl="1" indent="0"/>
            <a:r>
              <a:rPr lang="es-ES" sz="2400" dirty="0">
                <a:solidFill>
                  <a:srgbClr val="FF0000"/>
                </a:solidFill>
                <a:latin typeface="Arial"/>
                <a:ea typeface="Calibri"/>
                <a:cs typeface="Calibri"/>
              </a:rPr>
              <a:t>«La </a:t>
            </a:r>
            <a:r>
              <a:rPr lang="es-ES" sz="2400" dirty="0" err="1">
                <a:solidFill>
                  <a:srgbClr val="FF0000"/>
                </a:solidFill>
                <a:latin typeface="Arial"/>
                <a:ea typeface="Calibri"/>
                <a:cs typeface="Calibri"/>
              </a:rPr>
              <a:t>anonimización</a:t>
            </a:r>
            <a:r>
              <a:rPr lang="es-ES" sz="2400" dirty="0">
                <a:solidFill>
                  <a:srgbClr val="FF0000"/>
                </a:solidFill>
                <a:latin typeface="Arial"/>
                <a:ea typeface="Calibri"/>
                <a:cs typeface="Calibri"/>
              </a:rPr>
              <a:t> es un concepto binario que no puede medirse»</a:t>
            </a:r>
          </a:p>
          <a:p>
            <a:pPr lvl="1" indent="0"/>
            <a:endParaRPr lang="es-ES" sz="2400" dirty="0">
              <a:solidFill>
                <a:srgbClr val="FF0000"/>
              </a:solidFill>
              <a:latin typeface="Arial"/>
              <a:ea typeface="Calibri"/>
              <a:cs typeface="Calibri"/>
            </a:endParaRPr>
          </a:p>
          <a:p>
            <a:pPr lvl="1" indent="0"/>
            <a:r>
              <a:rPr lang="es-ES" sz="2400" dirty="0">
                <a:solidFill>
                  <a:srgbClr val="00B050"/>
                </a:solidFill>
                <a:latin typeface="Arial"/>
                <a:ea typeface="Calibri"/>
                <a:cs typeface="Calibri"/>
              </a:rPr>
              <a:t>Realidad: El grado de </a:t>
            </a:r>
            <a:r>
              <a:rPr lang="es-ES" sz="2400" dirty="0" err="1">
                <a:solidFill>
                  <a:srgbClr val="00B050"/>
                </a:solidFill>
                <a:latin typeface="Arial"/>
                <a:ea typeface="Calibri"/>
                <a:cs typeface="Calibri"/>
              </a:rPr>
              <a:t>anonimización</a:t>
            </a:r>
            <a:r>
              <a:rPr lang="es-ES" sz="2400" dirty="0">
                <a:solidFill>
                  <a:srgbClr val="00B050"/>
                </a:solidFill>
                <a:latin typeface="Arial"/>
                <a:ea typeface="Calibri"/>
                <a:cs typeface="Calibri"/>
              </a:rPr>
              <a:t> puede analizarse y medirse.</a:t>
            </a:r>
            <a:endParaRPr lang="en-US" sz="2400" dirty="0">
              <a:solidFill>
                <a:srgbClr val="00B050"/>
              </a:solidFill>
              <a:latin typeface="Arial"/>
              <a:ea typeface="Calibri"/>
              <a:cs typeface="Calibri"/>
            </a:endParaRPr>
          </a:p>
        </p:txBody>
      </p:sp>
    </p:spTree>
    <p:extLst>
      <p:ext uri="{BB962C8B-B14F-4D97-AF65-F5344CB8AC3E}">
        <p14:creationId xmlns:p14="http://schemas.microsoft.com/office/powerpoint/2010/main" val="21668104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404D76-6D12-474C-D2EA-B20F2D76F45C}"/>
            </a:ext>
          </a:extLst>
        </p:cNvPr>
        <p:cNvGrpSpPr/>
        <p:nvPr/>
      </p:nvGrpSpPr>
      <p:grpSpPr>
        <a:xfrm>
          <a:off x="0" y="0"/>
          <a:ext cx="0" cy="0"/>
          <a:chOff x="0" y="0"/>
          <a:chExt cx="0" cy="0"/>
        </a:xfrm>
      </p:grpSpPr>
      <p:sp>
        <p:nvSpPr>
          <p:cNvPr id="8" name="1 Título">
            <a:extLst>
              <a:ext uri="{FF2B5EF4-FFF2-40B4-BE49-F238E27FC236}">
                <a16:creationId xmlns:a16="http://schemas.microsoft.com/office/drawing/2014/main" id="{883F0C1E-12CB-3353-07CA-9047AF082A93}"/>
              </a:ext>
            </a:extLst>
          </p:cNvPr>
          <p:cNvSpPr txBox="1">
            <a:spLocks/>
          </p:cNvSpPr>
          <p:nvPr/>
        </p:nvSpPr>
        <p:spPr>
          <a:xfrm>
            <a:off x="543320" y="122224"/>
            <a:ext cx="11126709" cy="1143000"/>
          </a:xfrm>
          <a:prstGeom prst="rect">
            <a:avLst/>
          </a:prstGeom>
        </p:spPr>
        <p:style>
          <a:lnRef idx="1">
            <a:schemeClr val="accent1"/>
          </a:lnRef>
          <a:fillRef idx="2">
            <a:schemeClr val="accent1"/>
          </a:fillRef>
          <a:effectRef idx="1">
            <a:schemeClr val="accent1"/>
          </a:effectRef>
          <a:fontRef idx="minor">
            <a:schemeClr val="dk1"/>
          </a:fontRef>
        </p:style>
        <p:txBody>
          <a:bodyPr anchor="ctr">
            <a:normAutofit fontScale="77500" lnSpcReduction="20000"/>
          </a:bodyPr>
          <a:lstStyle>
            <a:lvl1pPr algn="l" rtl="0" eaLnBrk="1" latinLnBrk="0" hangingPunct="1">
              <a:spcBef>
                <a:spcPct val="0"/>
              </a:spcBef>
              <a:buNone/>
              <a:defRPr kumimoji="0" sz="4300" kern="1200">
                <a:solidFill>
                  <a:schemeClr val="lt1"/>
                </a:solidFill>
                <a:effectLst>
                  <a:outerShdw blurRad="50000" dist="30000" dir="5400000" algn="tl" rotWithShape="0">
                    <a:srgbClr val="000000">
                      <a:alpha val="30000"/>
                    </a:srgbClr>
                  </a:outerShdw>
                </a:effectLst>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extLst/>
          </a:lstStyle>
          <a:p>
            <a:r>
              <a:rPr lang="es-ES" sz="5300">
                <a:solidFill>
                  <a:schemeClr val="bg1"/>
                </a:solidFill>
                <a:latin typeface="Arial Bold"/>
              </a:rPr>
              <a:t>Equívocos relacionados con la anonimización</a:t>
            </a:r>
            <a:endParaRPr lang="es-ES" sz="5300" dirty="0">
              <a:solidFill>
                <a:schemeClr val="bg1"/>
              </a:solidFill>
              <a:latin typeface="Arial Bold"/>
            </a:endParaRPr>
          </a:p>
        </p:txBody>
      </p:sp>
      <p:sp>
        <p:nvSpPr>
          <p:cNvPr id="2" name="4 CuadroTexto">
            <a:extLst>
              <a:ext uri="{FF2B5EF4-FFF2-40B4-BE49-F238E27FC236}">
                <a16:creationId xmlns:a16="http://schemas.microsoft.com/office/drawing/2014/main" id="{373F5EFE-04CB-1B63-BBA0-509E9ED3583D}"/>
              </a:ext>
            </a:extLst>
          </p:cNvPr>
          <p:cNvSpPr txBox="1">
            <a:spLocks noChangeArrowheads="1"/>
          </p:cNvSpPr>
          <p:nvPr/>
        </p:nvSpPr>
        <p:spPr bwMode="auto">
          <a:xfrm>
            <a:off x="676338" y="2292412"/>
            <a:ext cx="6870356"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eaLnBrk="0" hangingPunct="0">
              <a:defRPr sz="1400">
                <a:solidFill>
                  <a:srgbClr val="000076"/>
                </a:solidFill>
                <a:latin typeface="Arial" charset="0"/>
              </a:defRPr>
            </a:lvl1pPr>
            <a:lvl2pPr marL="742950" indent="-285750" eaLnBrk="0" hangingPunct="0">
              <a:defRPr sz="1400">
                <a:solidFill>
                  <a:srgbClr val="000076"/>
                </a:solidFill>
                <a:latin typeface="Arial" charset="0"/>
              </a:defRPr>
            </a:lvl2pPr>
            <a:lvl3pPr marL="1143000" indent="-228600" eaLnBrk="0" hangingPunct="0">
              <a:defRPr sz="1400">
                <a:solidFill>
                  <a:srgbClr val="000076"/>
                </a:solidFill>
                <a:latin typeface="Arial" charset="0"/>
              </a:defRPr>
            </a:lvl3pPr>
            <a:lvl4pPr marL="1600200" indent="-228600" eaLnBrk="0" hangingPunct="0">
              <a:defRPr sz="1400">
                <a:solidFill>
                  <a:srgbClr val="000076"/>
                </a:solidFill>
                <a:latin typeface="Arial" charset="0"/>
              </a:defRPr>
            </a:lvl4pPr>
            <a:lvl5pPr marL="2057400" indent="-228600" eaLnBrk="0" hangingPunct="0">
              <a:defRPr sz="1400">
                <a:solidFill>
                  <a:srgbClr val="000076"/>
                </a:solidFill>
                <a:latin typeface="Arial" charset="0"/>
              </a:defRPr>
            </a:lvl5pPr>
            <a:lvl6pPr marL="2514600" indent="-228600" eaLnBrk="0" fontAlgn="base" hangingPunct="0">
              <a:spcBef>
                <a:spcPct val="20000"/>
              </a:spcBef>
              <a:spcAft>
                <a:spcPct val="0"/>
              </a:spcAft>
              <a:defRPr sz="1400">
                <a:solidFill>
                  <a:srgbClr val="000076"/>
                </a:solidFill>
                <a:latin typeface="Arial" charset="0"/>
              </a:defRPr>
            </a:lvl6pPr>
            <a:lvl7pPr marL="2971800" indent="-228600" eaLnBrk="0" fontAlgn="base" hangingPunct="0">
              <a:spcBef>
                <a:spcPct val="20000"/>
              </a:spcBef>
              <a:spcAft>
                <a:spcPct val="0"/>
              </a:spcAft>
              <a:defRPr sz="1400">
                <a:solidFill>
                  <a:srgbClr val="000076"/>
                </a:solidFill>
                <a:latin typeface="Arial" charset="0"/>
              </a:defRPr>
            </a:lvl7pPr>
            <a:lvl8pPr marL="3429000" indent="-228600" eaLnBrk="0" fontAlgn="base" hangingPunct="0">
              <a:spcBef>
                <a:spcPct val="20000"/>
              </a:spcBef>
              <a:spcAft>
                <a:spcPct val="0"/>
              </a:spcAft>
              <a:defRPr sz="1400">
                <a:solidFill>
                  <a:srgbClr val="000076"/>
                </a:solidFill>
                <a:latin typeface="Arial" charset="0"/>
              </a:defRPr>
            </a:lvl8pPr>
            <a:lvl9pPr marL="3886200" indent="-228600" eaLnBrk="0" fontAlgn="base" hangingPunct="0">
              <a:spcBef>
                <a:spcPct val="20000"/>
              </a:spcBef>
              <a:spcAft>
                <a:spcPct val="0"/>
              </a:spcAft>
              <a:defRPr sz="1400">
                <a:solidFill>
                  <a:srgbClr val="000076"/>
                </a:solidFill>
                <a:latin typeface="Arial" charset="0"/>
              </a:defRPr>
            </a:lvl9pPr>
          </a:lstStyle>
          <a:p>
            <a:pPr lvl="1" indent="0"/>
            <a:r>
              <a:rPr lang="es-ES" sz="2400" dirty="0">
                <a:solidFill>
                  <a:srgbClr val="FF0000"/>
                </a:solidFill>
                <a:latin typeface="Arial"/>
                <a:ea typeface="Calibri"/>
                <a:cs typeface="Calibri"/>
              </a:rPr>
              <a:t>EQUIVOCO 7</a:t>
            </a:r>
          </a:p>
          <a:p>
            <a:pPr lvl="1" indent="0"/>
            <a:r>
              <a:rPr lang="es-ES" sz="2400" dirty="0">
                <a:solidFill>
                  <a:srgbClr val="FF0000"/>
                </a:solidFill>
                <a:latin typeface="Arial"/>
                <a:ea typeface="Calibri"/>
                <a:cs typeface="Calibri"/>
              </a:rPr>
              <a:t>«La </a:t>
            </a:r>
            <a:r>
              <a:rPr lang="es-ES" sz="2400" dirty="0" err="1">
                <a:solidFill>
                  <a:srgbClr val="FF0000"/>
                </a:solidFill>
                <a:latin typeface="Arial"/>
                <a:ea typeface="Calibri"/>
                <a:cs typeface="Calibri"/>
              </a:rPr>
              <a:t>anonimización</a:t>
            </a:r>
            <a:r>
              <a:rPr lang="es-ES" sz="2400" dirty="0">
                <a:solidFill>
                  <a:srgbClr val="FF0000"/>
                </a:solidFill>
                <a:latin typeface="Arial"/>
                <a:ea typeface="Calibri"/>
                <a:cs typeface="Calibri"/>
              </a:rPr>
              <a:t> puede automatizarse totalmente»</a:t>
            </a:r>
          </a:p>
          <a:p>
            <a:pPr lvl="1" indent="0"/>
            <a:endParaRPr lang="es-ES" sz="2400" dirty="0">
              <a:solidFill>
                <a:srgbClr val="FF0000"/>
              </a:solidFill>
              <a:latin typeface="Arial"/>
              <a:ea typeface="Calibri"/>
              <a:cs typeface="Calibri"/>
            </a:endParaRPr>
          </a:p>
          <a:p>
            <a:pPr lvl="1" indent="0"/>
            <a:r>
              <a:rPr lang="es-ES" sz="2400" dirty="0">
                <a:solidFill>
                  <a:srgbClr val="00B050"/>
                </a:solidFill>
                <a:latin typeface="Arial"/>
                <a:ea typeface="Calibri"/>
                <a:cs typeface="Calibri"/>
              </a:rPr>
              <a:t>Realidad: Es posible utilizar herramientas automáticas durante el proceso de </a:t>
            </a:r>
            <a:r>
              <a:rPr lang="es-ES" sz="2400" dirty="0" err="1">
                <a:solidFill>
                  <a:srgbClr val="00B050"/>
                </a:solidFill>
                <a:latin typeface="Arial"/>
                <a:ea typeface="Calibri"/>
                <a:cs typeface="Calibri"/>
              </a:rPr>
              <a:t>anonimización</a:t>
            </a:r>
            <a:r>
              <a:rPr lang="es-ES" sz="2400" dirty="0">
                <a:solidFill>
                  <a:srgbClr val="00B050"/>
                </a:solidFill>
                <a:latin typeface="Arial"/>
                <a:ea typeface="Calibri"/>
                <a:cs typeface="Calibri"/>
              </a:rPr>
              <a:t>, pero, dada la importancia del contexto en la evaluación de dicho proceso, la intervención del experto humano es necesaria.</a:t>
            </a:r>
            <a:endParaRPr lang="en-US" sz="2400" dirty="0">
              <a:solidFill>
                <a:srgbClr val="00B050"/>
              </a:solidFill>
              <a:latin typeface="Arial"/>
              <a:ea typeface="Calibri"/>
              <a:cs typeface="Calibri"/>
            </a:endParaRPr>
          </a:p>
        </p:txBody>
      </p:sp>
    </p:spTree>
    <p:extLst>
      <p:ext uri="{BB962C8B-B14F-4D97-AF65-F5344CB8AC3E}">
        <p14:creationId xmlns:p14="http://schemas.microsoft.com/office/powerpoint/2010/main" val="24845187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0543C3-E1A7-D797-387B-49E5004F17A7}"/>
            </a:ext>
          </a:extLst>
        </p:cNvPr>
        <p:cNvGrpSpPr/>
        <p:nvPr/>
      </p:nvGrpSpPr>
      <p:grpSpPr>
        <a:xfrm>
          <a:off x="0" y="0"/>
          <a:ext cx="0" cy="0"/>
          <a:chOff x="0" y="0"/>
          <a:chExt cx="0" cy="0"/>
        </a:xfrm>
      </p:grpSpPr>
      <p:sp>
        <p:nvSpPr>
          <p:cNvPr id="8" name="1 Título">
            <a:extLst>
              <a:ext uri="{FF2B5EF4-FFF2-40B4-BE49-F238E27FC236}">
                <a16:creationId xmlns:a16="http://schemas.microsoft.com/office/drawing/2014/main" id="{286117BE-6084-FD55-FFF3-0FEC6A7877BC}"/>
              </a:ext>
            </a:extLst>
          </p:cNvPr>
          <p:cNvSpPr txBox="1">
            <a:spLocks/>
          </p:cNvSpPr>
          <p:nvPr/>
        </p:nvSpPr>
        <p:spPr>
          <a:xfrm>
            <a:off x="543320" y="122224"/>
            <a:ext cx="11126709" cy="1143000"/>
          </a:xfrm>
          <a:prstGeom prst="rect">
            <a:avLst/>
          </a:prstGeom>
        </p:spPr>
        <p:style>
          <a:lnRef idx="1">
            <a:schemeClr val="accent1"/>
          </a:lnRef>
          <a:fillRef idx="2">
            <a:schemeClr val="accent1"/>
          </a:fillRef>
          <a:effectRef idx="1">
            <a:schemeClr val="accent1"/>
          </a:effectRef>
          <a:fontRef idx="minor">
            <a:schemeClr val="dk1"/>
          </a:fontRef>
        </p:style>
        <p:txBody>
          <a:bodyPr anchor="ctr">
            <a:normAutofit/>
          </a:bodyPr>
          <a:lstStyle>
            <a:lvl1pPr algn="l" rtl="0" eaLnBrk="1" latinLnBrk="0" hangingPunct="1">
              <a:spcBef>
                <a:spcPct val="0"/>
              </a:spcBef>
              <a:buNone/>
              <a:defRPr kumimoji="0" sz="4300" kern="1200">
                <a:solidFill>
                  <a:schemeClr val="lt1"/>
                </a:solidFill>
                <a:effectLst>
                  <a:outerShdw blurRad="50000" dist="30000" dir="5400000" algn="tl" rotWithShape="0">
                    <a:srgbClr val="000000">
                      <a:alpha val="30000"/>
                    </a:srgbClr>
                  </a:outerShdw>
                </a:effectLst>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extLst/>
          </a:lstStyle>
          <a:p>
            <a:r>
              <a:rPr lang="es-ES" sz="5300" dirty="0">
                <a:solidFill>
                  <a:schemeClr val="bg1"/>
                </a:solidFill>
                <a:latin typeface="Arial Bold"/>
              </a:rPr>
              <a:t>En resumen….</a:t>
            </a:r>
          </a:p>
        </p:txBody>
      </p:sp>
      <p:sp>
        <p:nvSpPr>
          <p:cNvPr id="3" name="4 CuadroTexto">
            <a:extLst>
              <a:ext uri="{FF2B5EF4-FFF2-40B4-BE49-F238E27FC236}">
                <a16:creationId xmlns:a16="http://schemas.microsoft.com/office/drawing/2014/main" id="{E779EE2A-A643-CC11-9183-596722C51A4E}"/>
              </a:ext>
            </a:extLst>
          </p:cNvPr>
          <p:cNvSpPr txBox="1">
            <a:spLocks noChangeArrowheads="1"/>
          </p:cNvSpPr>
          <p:nvPr/>
        </p:nvSpPr>
        <p:spPr bwMode="auto">
          <a:xfrm>
            <a:off x="1085851" y="2070868"/>
            <a:ext cx="8101012"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eaLnBrk="0" hangingPunct="0">
              <a:defRPr sz="1400">
                <a:solidFill>
                  <a:srgbClr val="000076"/>
                </a:solidFill>
                <a:latin typeface="Arial" charset="0"/>
              </a:defRPr>
            </a:lvl1pPr>
            <a:lvl2pPr marL="742950" indent="-285750" eaLnBrk="0" hangingPunct="0">
              <a:defRPr sz="1400">
                <a:solidFill>
                  <a:srgbClr val="000076"/>
                </a:solidFill>
                <a:latin typeface="Arial" charset="0"/>
              </a:defRPr>
            </a:lvl2pPr>
            <a:lvl3pPr marL="1143000" indent="-228600" eaLnBrk="0" hangingPunct="0">
              <a:defRPr sz="1400">
                <a:solidFill>
                  <a:srgbClr val="000076"/>
                </a:solidFill>
                <a:latin typeface="Arial" charset="0"/>
              </a:defRPr>
            </a:lvl3pPr>
            <a:lvl4pPr marL="1600200" indent="-228600" eaLnBrk="0" hangingPunct="0">
              <a:defRPr sz="1400">
                <a:solidFill>
                  <a:srgbClr val="000076"/>
                </a:solidFill>
                <a:latin typeface="Arial" charset="0"/>
              </a:defRPr>
            </a:lvl4pPr>
            <a:lvl5pPr marL="2057400" indent="-228600" eaLnBrk="0" hangingPunct="0">
              <a:defRPr sz="1400">
                <a:solidFill>
                  <a:srgbClr val="000076"/>
                </a:solidFill>
                <a:latin typeface="Arial" charset="0"/>
              </a:defRPr>
            </a:lvl5pPr>
            <a:lvl6pPr marL="2514600" indent="-228600" eaLnBrk="0" fontAlgn="base" hangingPunct="0">
              <a:spcBef>
                <a:spcPct val="20000"/>
              </a:spcBef>
              <a:spcAft>
                <a:spcPct val="0"/>
              </a:spcAft>
              <a:defRPr sz="1400">
                <a:solidFill>
                  <a:srgbClr val="000076"/>
                </a:solidFill>
                <a:latin typeface="Arial" charset="0"/>
              </a:defRPr>
            </a:lvl6pPr>
            <a:lvl7pPr marL="2971800" indent="-228600" eaLnBrk="0" fontAlgn="base" hangingPunct="0">
              <a:spcBef>
                <a:spcPct val="20000"/>
              </a:spcBef>
              <a:spcAft>
                <a:spcPct val="0"/>
              </a:spcAft>
              <a:defRPr sz="1400">
                <a:solidFill>
                  <a:srgbClr val="000076"/>
                </a:solidFill>
                <a:latin typeface="Arial" charset="0"/>
              </a:defRPr>
            </a:lvl7pPr>
            <a:lvl8pPr marL="3429000" indent="-228600" eaLnBrk="0" fontAlgn="base" hangingPunct="0">
              <a:spcBef>
                <a:spcPct val="20000"/>
              </a:spcBef>
              <a:spcAft>
                <a:spcPct val="0"/>
              </a:spcAft>
              <a:defRPr sz="1400">
                <a:solidFill>
                  <a:srgbClr val="000076"/>
                </a:solidFill>
                <a:latin typeface="Arial" charset="0"/>
              </a:defRPr>
            </a:lvl8pPr>
            <a:lvl9pPr marL="3886200" indent="-228600" eaLnBrk="0" fontAlgn="base" hangingPunct="0">
              <a:spcBef>
                <a:spcPct val="20000"/>
              </a:spcBef>
              <a:spcAft>
                <a:spcPct val="0"/>
              </a:spcAft>
              <a:defRPr sz="1400">
                <a:solidFill>
                  <a:srgbClr val="000076"/>
                </a:solidFill>
                <a:latin typeface="Arial" charset="0"/>
              </a:defRPr>
            </a:lvl9pPr>
          </a:lstStyle>
          <a:p>
            <a:r>
              <a:rPr lang="es-ES" sz="2400" dirty="0">
                <a:solidFill>
                  <a:schemeClr val="tx1"/>
                </a:solidFill>
                <a:latin typeface="Arial"/>
                <a:ea typeface="Calibri"/>
                <a:cs typeface="Calibri"/>
              </a:rPr>
              <a:t>La </a:t>
            </a:r>
            <a:r>
              <a:rPr lang="es-ES" sz="2400" dirty="0" err="1">
                <a:solidFill>
                  <a:schemeClr val="tx1"/>
                </a:solidFill>
                <a:latin typeface="Arial"/>
                <a:ea typeface="Calibri"/>
                <a:cs typeface="Calibri"/>
              </a:rPr>
              <a:t>anonimización</a:t>
            </a:r>
            <a:r>
              <a:rPr lang="es-ES" sz="2400" dirty="0">
                <a:solidFill>
                  <a:schemeClr val="tx1"/>
                </a:solidFill>
                <a:latin typeface="Arial"/>
                <a:ea typeface="Calibri"/>
                <a:cs typeface="Calibri"/>
              </a:rPr>
              <a:t>:</a:t>
            </a:r>
          </a:p>
          <a:p>
            <a:pPr marL="342900" indent="-342900">
              <a:buFont typeface="Wingdings" panose="05000000000000000000" pitchFamily="2" charset="2"/>
              <a:buChar char="Ø"/>
            </a:pPr>
            <a:r>
              <a:rPr lang="es-ES" sz="2400" dirty="0">
                <a:solidFill>
                  <a:schemeClr val="tx1"/>
                </a:solidFill>
                <a:latin typeface="Arial"/>
                <a:ea typeface="Calibri"/>
                <a:cs typeface="Calibri"/>
              </a:rPr>
              <a:t>es un proceso que trata de encontrar el equilibrio adecuado entre la reducción del riesgo de </a:t>
            </a:r>
            <a:r>
              <a:rPr lang="es-ES" sz="2400" dirty="0" err="1">
                <a:solidFill>
                  <a:schemeClr val="tx1"/>
                </a:solidFill>
                <a:latin typeface="Arial"/>
                <a:ea typeface="Calibri"/>
                <a:cs typeface="Calibri"/>
              </a:rPr>
              <a:t>reidentificación</a:t>
            </a:r>
            <a:r>
              <a:rPr lang="es-ES" sz="2400" dirty="0">
                <a:solidFill>
                  <a:schemeClr val="tx1"/>
                </a:solidFill>
                <a:latin typeface="Arial"/>
                <a:ea typeface="Calibri"/>
                <a:cs typeface="Calibri"/>
              </a:rPr>
              <a:t> y el mantenimiento de la utilidad de un conjunto de datos para los fines previstos.</a:t>
            </a:r>
          </a:p>
          <a:p>
            <a:pPr marL="342900" indent="-342900">
              <a:buFont typeface="Wingdings" panose="05000000000000000000" pitchFamily="2" charset="2"/>
              <a:buChar char="Ø"/>
            </a:pPr>
            <a:endParaRPr lang="es-ES" sz="2400" dirty="0">
              <a:solidFill>
                <a:schemeClr val="tx1"/>
              </a:solidFill>
              <a:latin typeface="Arial"/>
              <a:ea typeface="Calibri"/>
              <a:cs typeface="Calibri"/>
            </a:endParaRPr>
          </a:p>
          <a:p>
            <a:pPr marL="342900" indent="-342900">
              <a:buFont typeface="Wingdings" panose="05000000000000000000" pitchFamily="2" charset="2"/>
              <a:buChar char="Ø"/>
            </a:pPr>
            <a:r>
              <a:rPr lang="es-ES" sz="2400" dirty="0">
                <a:solidFill>
                  <a:schemeClr val="tx1"/>
                </a:solidFill>
                <a:latin typeface="Arial"/>
                <a:ea typeface="Calibri"/>
                <a:cs typeface="Calibri"/>
              </a:rPr>
              <a:t>tiene como objetivo la reducción del riesgo de </a:t>
            </a:r>
            <a:r>
              <a:rPr lang="es-ES" sz="2400" dirty="0" err="1">
                <a:solidFill>
                  <a:schemeClr val="tx1"/>
                </a:solidFill>
                <a:latin typeface="Arial"/>
                <a:ea typeface="Calibri"/>
                <a:cs typeface="Calibri"/>
              </a:rPr>
              <a:t>reidentificación</a:t>
            </a:r>
            <a:r>
              <a:rPr lang="es-ES" sz="2400" dirty="0">
                <a:solidFill>
                  <a:schemeClr val="tx1"/>
                </a:solidFill>
                <a:latin typeface="Arial"/>
                <a:ea typeface="Calibri"/>
                <a:cs typeface="Calibri"/>
              </a:rPr>
              <a:t> por debajo de un determinado umbral.</a:t>
            </a:r>
          </a:p>
          <a:p>
            <a:endParaRPr lang="es-ES" sz="2400" dirty="0">
              <a:solidFill>
                <a:schemeClr val="tx1"/>
              </a:solidFill>
              <a:latin typeface="Arial"/>
              <a:ea typeface="Calibri"/>
              <a:cs typeface="Calibri"/>
            </a:endParaRPr>
          </a:p>
          <a:p>
            <a:r>
              <a:rPr lang="es-ES" sz="2400" dirty="0">
                <a:solidFill>
                  <a:schemeClr val="tx1"/>
                </a:solidFill>
                <a:latin typeface="Arial"/>
                <a:ea typeface="Calibri"/>
                <a:cs typeface="Calibri"/>
              </a:rPr>
              <a:t>… </a:t>
            </a:r>
          </a:p>
        </p:txBody>
      </p:sp>
    </p:spTree>
    <p:extLst>
      <p:ext uri="{BB962C8B-B14F-4D97-AF65-F5344CB8AC3E}">
        <p14:creationId xmlns:p14="http://schemas.microsoft.com/office/powerpoint/2010/main" val="22209647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192B0A-1437-4F6C-BD47-F24059CF4B89}"/>
            </a:ext>
          </a:extLst>
        </p:cNvPr>
        <p:cNvGrpSpPr/>
        <p:nvPr/>
      </p:nvGrpSpPr>
      <p:grpSpPr>
        <a:xfrm>
          <a:off x="0" y="0"/>
          <a:ext cx="0" cy="0"/>
          <a:chOff x="0" y="0"/>
          <a:chExt cx="0" cy="0"/>
        </a:xfrm>
      </p:grpSpPr>
      <p:sp>
        <p:nvSpPr>
          <p:cNvPr id="8" name="1 Título">
            <a:extLst>
              <a:ext uri="{FF2B5EF4-FFF2-40B4-BE49-F238E27FC236}">
                <a16:creationId xmlns:a16="http://schemas.microsoft.com/office/drawing/2014/main" id="{8196C2A7-11A5-C4AF-8100-9D45A9DF823D}"/>
              </a:ext>
            </a:extLst>
          </p:cNvPr>
          <p:cNvSpPr txBox="1">
            <a:spLocks/>
          </p:cNvSpPr>
          <p:nvPr/>
        </p:nvSpPr>
        <p:spPr>
          <a:xfrm>
            <a:off x="543320" y="122224"/>
            <a:ext cx="11126709" cy="1143000"/>
          </a:xfrm>
          <a:prstGeom prst="rect">
            <a:avLst/>
          </a:prstGeom>
        </p:spPr>
        <p:style>
          <a:lnRef idx="1">
            <a:schemeClr val="accent1"/>
          </a:lnRef>
          <a:fillRef idx="2">
            <a:schemeClr val="accent1"/>
          </a:fillRef>
          <a:effectRef idx="1">
            <a:schemeClr val="accent1"/>
          </a:effectRef>
          <a:fontRef idx="minor">
            <a:schemeClr val="dk1"/>
          </a:fontRef>
        </p:style>
        <p:txBody>
          <a:bodyPr anchor="ctr">
            <a:normAutofit/>
          </a:bodyPr>
          <a:lstStyle>
            <a:lvl1pPr algn="l" rtl="0" eaLnBrk="1" latinLnBrk="0" hangingPunct="1">
              <a:spcBef>
                <a:spcPct val="0"/>
              </a:spcBef>
              <a:buNone/>
              <a:defRPr kumimoji="0" sz="4300" kern="1200">
                <a:solidFill>
                  <a:schemeClr val="lt1"/>
                </a:solidFill>
                <a:effectLst>
                  <a:outerShdw blurRad="50000" dist="30000" dir="5400000" algn="tl" rotWithShape="0">
                    <a:srgbClr val="000000">
                      <a:alpha val="30000"/>
                    </a:srgbClr>
                  </a:outerShdw>
                </a:effectLst>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extLst/>
          </a:lstStyle>
          <a:p>
            <a:r>
              <a:rPr lang="es-ES" sz="5300" dirty="0">
                <a:solidFill>
                  <a:schemeClr val="bg1"/>
                </a:solidFill>
                <a:latin typeface="Arial Bold"/>
              </a:rPr>
              <a:t>En resumen….</a:t>
            </a:r>
          </a:p>
        </p:txBody>
      </p:sp>
      <p:sp>
        <p:nvSpPr>
          <p:cNvPr id="2" name="4 CuadroTexto">
            <a:extLst>
              <a:ext uri="{FF2B5EF4-FFF2-40B4-BE49-F238E27FC236}">
                <a16:creationId xmlns:a16="http://schemas.microsoft.com/office/drawing/2014/main" id="{025029A0-F103-7B2C-86F2-B673F5A61BA8}"/>
              </a:ext>
            </a:extLst>
          </p:cNvPr>
          <p:cNvSpPr txBox="1">
            <a:spLocks noChangeArrowheads="1"/>
          </p:cNvSpPr>
          <p:nvPr/>
        </p:nvSpPr>
        <p:spPr bwMode="auto">
          <a:xfrm>
            <a:off x="1085851" y="2070868"/>
            <a:ext cx="8101012"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eaLnBrk="0" hangingPunct="0">
              <a:defRPr sz="1400">
                <a:solidFill>
                  <a:srgbClr val="000076"/>
                </a:solidFill>
                <a:latin typeface="Arial" charset="0"/>
              </a:defRPr>
            </a:lvl1pPr>
            <a:lvl2pPr marL="742950" indent="-285750" eaLnBrk="0" hangingPunct="0">
              <a:defRPr sz="1400">
                <a:solidFill>
                  <a:srgbClr val="000076"/>
                </a:solidFill>
                <a:latin typeface="Arial" charset="0"/>
              </a:defRPr>
            </a:lvl2pPr>
            <a:lvl3pPr marL="1143000" indent="-228600" eaLnBrk="0" hangingPunct="0">
              <a:defRPr sz="1400">
                <a:solidFill>
                  <a:srgbClr val="000076"/>
                </a:solidFill>
                <a:latin typeface="Arial" charset="0"/>
              </a:defRPr>
            </a:lvl3pPr>
            <a:lvl4pPr marL="1600200" indent="-228600" eaLnBrk="0" hangingPunct="0">
              <a:defRPr sz="1400">
                <a:solidFill>
                  <a:srgbClr val="000076"/>
                </a:solidFill>
                <a:latin typeface="Arial" charset="0"/>
              </a:defRPr>
            </a:lvl4pPr>
            <a:lvl5pPr marL="2057400" indent="-228600" eaLnBrk="0" hangingPunct="0">
              <a:defRPr sz="1400">
                <a:solidFill>
                  <a:srgbClr val="000076"/>
                </a:solidFill>
                <a:latin typeface="Arial" charset="0"/>
              </a:defRPr>
            </a:lvl5pPr>
            <a:lvl6pPr marL="2514600" indent="-228600" eaLnBrk="0" fontAlgn="base" hangingPunct="0">
              <a:spcBef>
                <a:spcPct val="20000"/>
              </a:spcBef>
              <a:spcAft>
                <a:spcPct val="0"/>
              </a:spcAft>
              <a:defRPr sz="1400">
                <a:solidFill>
                  <a:srgbClr val="000076"/>
                </a:solidFill>
                <a:latin typeface="Arial" charset="0"/>
              </a:defRPr>
            </a:lvl6pPr>
            <a:lvl7pPr marL="2971800" indent="-228600" eaLnBrk="0" fontAlgn="base" hangingPunct="0">
              <a:spcBef>
                <a:spcPct val="20000"/>
              </a:spcBef>
              <a:spcAft>
                <a:spcPct val="0"/>
              </a:spcAft>
              <a:defRPr sz="1400">
                <a:solidFill>
                  <a:srgbClr val="000076"/>
                </a:solidFill>
                <a:latin typeface="Arial" charset="0"/>
              </a:defRPr>
            </a:lvl7pPr>
            <a:lvl8pPr marL="3429000" indent="-228600" eaLnBrk="0" fontAlgn="base" hangingPunct="0">
              <a:spcBef>
                <a:spcPct val="20000"/>
              </a:spcBef>
              <a:spcAft>
                <a:spcPct val="0"/>
              </a:spcAft>
              <a:defRPr sz="1400">
                <a:solidFill>
                  <a:srgbClr val="000076"/>
                </a:solidFill>
                <a:latin typeface="Arial" charset="0"/>
              </a:defRPr>
            </a:lvl8pPr>
            <a:lvl9pPr marL="3886200" indent="-228600" eaLnBrk="0" fontAlgn="base" hangingPunct="0">
              <a:spcBef>
                <a:spcPct val="20000"/>
              </a:spcBef>
              <a:spcAft>
                <a:spcPct val="0"/>
              </a:spcAft>
              <a:defRPr sz="1400">
                <a:solidFill>
                  <a:srgbClr val="000076"/>
                </a:solidFill>
                <a:latin typeface="Arial" charset="0"/>
              </a:defRPr>
            </a:lvl9pPr>
          </a:lstStyle>
          <a:p>
            <a:pPr marL="342900" indent="-342900">
              <a:buFont typeface="Wingdings" panose="05000000000000000000" pitchFamily="2" charset="2"/>
              <a:buChar char="Ø"/>
            </a:pPr>
            <a:r>
              <a:rPr lang="es-ES" sz="2400" dirty="0">
                <a:solidFill>
                  <a:schemeClr val="tx1"/>
                </a:solidFill>
                <a:latin typeface="Arial"/>
                <a:ea typeface="Calibri"/>
                <a:cs typeface="Calibri"/>
              </a:rPr>
              <a:t>Aunque una </a:t>
            </a:r>
            <a:r>
              <a:rPr lang="es-ES" sz="2400" dirty="0" err="1">
                <a:solidFill>
                  <a:schemeClr val="tx1"/>
                </a:solidFill>
                <a:latin typeface="Arial"/>
                <a:ea typeface="Calibri"/>
                <a:cs typeface="Calibri"/>
              </a:rPr>
              <a:t>anonimización</a:t>
            </a:r>
            <a:r>
              <a:rPr lang="es-ES" sz="2400" dirty="0">
                <a:solidFill>
                  <a:schemeClr val="tx1"/>
                </a:solidFill>
                <a:latin typeface="Arial"/>
                <a:ea typeface="Calibri"/>
                <a:cs typeface="Calibri"/>
              </a:rPr>
              <a:t> del 100% es el objetivo más deseable desde el punto de vista de la protección de los datos personales, en algunos casos no es posible y debe contemplarse un riesgo residual de </a:t>
            </a:r>
            <a:r>
              <a:rPr lang="es-ES" sz="2400" dirty="0" err="1">
                <a:solidFill>
                  <a:schemeClr val="tx1"/>
                </a:solidFill>
                <a:latin typeface="Arial"/>
                <a:ea typeface="Calibri"/>
                <a:cs typeface="Calibri"/>
              </a:rPr>
              <a:t>reidentificación</a:t>
            </a:r>
            <a:r>
              <a:rPr lang="es-ES" sz="2400" dirty="0">
                <a:solidFill>
                  <a:schemeClr val="tx1"/>
                </a:solidFill>
                <a:latin typeface="Arial"/>
                <a:ea typeface="Calibri"/>
                <a:cs typeface="Calibri"/>
              </a:rPr>
              <a:t>.</a:t>
            </a:r>
          </a:p>
          <a:p>
            <a:pPr marL="342900" indent="-342900">
              <a:buFont typeface="Wingdings" panose="05000000000000000000" pitchFamily="2" charset="2"/>
              <a:buChar char="Ø"/>
            </a:pPr>
            <a:endParaRPr lang="es-ES" sz="2400" dirty="0">
              <a:solidFill>
                <a:schemeClr val="tx1"/>
              </a:solidFill>
              <a:latin typeface="Arial"/>
              <a:ea typeface="Calibri"/>
              <a:cs typeface="Calibri"/>
            </a:endParaRPr>
          </a:p>
          <a:p>
            <a:pPr marL="342900" indent="-342900">
              <a:buFont typeface="Wingdings" panose="05000000000000000000" pitchFamily="2" charset="2"/>
              <a:buChar char="Ø"/>
            </a:pPr>
            <a:r>
              <a:rPr lang="es-ES" sz="2400" dirty="0">
                <a:solidFill>
                  <a:schemeClr val="tx1"/>
                </a:solidFill>
                <a:latin typeface="Arial"/>
                <a:ea typeface="Calibri"/>
                <a:cs typeface="Calibri"/>
              </a:rPr>
              <a:t>Cualquier proceso sólido de </a:t>
            </a:r>
            <a:r>
              <a:rPr lang="es-ES" sz="2400" dirty="0" err="1">
                <a:solidFill>
                  <a:schemeClr val="tx1"/>
                </a:solidFill>
                <a:latin typeface="Arial"/>
                <a:ea typeface="Calibri"/>
                <a:cs typeface="Calibri"/>
              </a:rPr>
              <a:t>anonimización</a:t>
            </a:r>
            <a:r>
              <a:rPr lang="es-ES" sz="2400" dirty="0">
                <a:solidFill>
                  <a:schemeClr val="tx1"/>
                </a:solidFill>
                <a:latin typeface="Arial"/>
                <a:ea typeface="Calibri"/>
                <a:cs typeface="Calibri"/>
              </a:rPr>
              <a:t> evaluará el riesgo de </a:t>
            </a:r>
            <a:r>
              <a:rPr lang="es-ES" sz="2400" dirty="0" err="1">
                <a:solidFill>
                  <a:schemeClr val="tx1"/>
                </a:solidFill>
                <a:latin typeface="Arial"/>
                <a:ea typeface="Calibri"/>
                <a:cs typeface="Calibri"/>
              </a:rPr>
              <a:t>reidentificación</a:t>
            </a:r>
            <a:r>
              <a:rPr lang="es-ES" sz="2400" dirty="0">
                <a:solidFill>
                  <a:schemeClr val="tx1"/>
                </a:solidFill>
                <a:latin typeface="Arial"/>
                <a:ea typeface="Calibri"/>
                <a:cs typeface="Calibri"/>
              </a:rPr>
              <a:t>, que debe gestionarse y controlarse a lo largo del tiempo</a:t>
            </a:r>
          </a:p>
          <a:p>
            <a:r>
              <a:rPr lang="es-ES" sz="2400" dirty="0">
                <a:solidFill>
                  <a:schemeClr val="tx1"/>
                </a:solidFill>
                <a:latin typeface="Arial"/>
                <a:ea typeface="Calibri"/>
                <a:cs typeface="Calibri"/>
              </a:rPr>
              <a:t> </a:t>
            </a:r>
          </a:p>
        </p:txBody>
      </p:sp>
    </p:spTree>
    <p:extLst>
      <p:ext uri="{BB962C8B-B14F-4D97-AF65-F5344CB8AC3E}">
        <p14:creationId xmlns:p14="http://schemas.microsoft.com/office/powerpoint/2010/main" val="22425063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4532EC8-9D3A-40E3-A06C-179F5097BB46}"/>
              </a:ext>
            </a:extLst>
          </p:cNvPr>
          <p:cNvSpPr>
            <a:spLocks noGrp="1"/>
          </p:cNvSpPr>
          <p:nvPr>
            <p:ph type="sldNum" sz="quarter" idx="12"/>
          </p:nvPr>
        </p:nvSpPr>
        <p:spPr/>
        <p:txBody>
          <a:bodyPr/>
          <a:lstStyle/>
          <a:p>
            <a:fld id="{F4C94289-3309-4C35-850A-56FD49B3E346}" type="slidenum">
              <a:rPr lang="en-GB" smtClean="0"/>
              <a:pPr/>
              <a:t>16</a:t>
            </a:fld>
            <a:endParaRPr lang="en-GB" dirty="0"/>
          </a:p>
        </p:txBody>
      </p:sp>
      <p:sp>
        <p:nvSpPr>
          <p:cNvPr id="2" name="Title 1">
            <a:extLst>
              <a:ext uri="{FF2B5EF4-FFF2-40B4-BE49-F238E27FC236}">
                <a16:creationId xmlns:a16="http://schemas.microsoft.com/office/drawing/2014/main" id="{81463BF6-258D-409E-81D2-5F2DA15704C9}"/>
              </a:ext>
            </a:extLst>
          </p:cNvPr>
          <p:cNvSpPr>
            <a:spLocks noGrp="1"/>
          </p:cNvSpPr>
          <p:nvPr>
            <p:ph type="title"/>
          </p:nvPr>
        </p:nvSpPr>
        <p:spPr>
          <a:xfrm>
            <a:off x="1076008" y="1947863"/>
            <a:ext cx="8961437" cy="4334668"/>
          </a:xfrm>
        </p:spPr>
        <p:txBody>
          <a:bodyPr/>
          <a:lstStyle/>
          <a:p>
            <a:r>
              <a:rPr lang="es-ES" sz="3600" dirty="0"/>
              <a:t>K-anonimidad</a:t>
            </a:r>
            <a:endParaRPr lang="en-GB" b="0" i="1" dirty="0"/>
          </a:p>
        </p:txBody>
      </p:sp>
    </p:spTree>
    <p:extLst>
      <p:ext uri="{BB962C8B-B14F-4D97-AF65-F5344CB8AC3E}">
        <p14:creationId xmlns:p14="http://schemas.microsoft.com/office/powerpoint/2010/main" val="13523278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1 Título">
            <a:extLst>
              <a:ext uri="{FF2B5EF4-FFF2-40B4-BE49-F238E27FC236}">
                <a16:creationId xmlns:a16="http://schemas.microsoft.com/office/drawing/2014/main" id="{0104745E-FE02-4493-A3E1-CDF3F10C6AE8}"/>
              </a:ext>
            </a:extLst>
          </p:cNvPr>
          <p:cNvSpPr txBox="1">
            <a:spLocks/>
          </p:cNvSpPr>
          <p:nvPr/>
        </p:nvSpPr>
        <p:spPr>
          <a:xfrm>
            <a:off x="543320" y="122224"/>
            <a:ext cx="11126709" cy="1143000"/>
          </a:xfrm>
          <a:prstGeom prst="rect">
            <a:avLst/>
          </a:prstGeom>
        </p:spPr>
        <p:style>
          <a:lnRef idx="1">
            <a:schemeClr val="accent1"/>
          </a:lnRef>
          <a:fillRef idx="2">
            <a:schemeClr val="accent1"/>
          </a:fillRef>
          <a:effectRef idx="1">
            <a:schemeClr val="accent1"/>
          </a:effectRef>
          <a:fontRef idx="minor">
            <a:schemeClr val="dk1"/>
          </a:fontRef>
        </p:style>
        <p:txBody>
          <a:bodyPr anchor="ctr">
            <a:normAutofit/>
          </a:bodyPr>
          <a:lstStyle>
            <a:lvl1pPr algn="l" rtl="0" eaLnBrk="1" latinLnBrk="0" hangingPunct="1">
              <a:spcBef>
                <a:spcPct val="0"/>
              </a:spcBef>
              <a:buNone/>
              <a:defRPr kumimoji="0" sz="4300" kern="1200">
                <a:solidFill>
                  <a:schemeClr val="lt1"/>
                </a:solidFill>
                <a:effectLst>
                  <a:outerShdw blurRad="50000" dist="30000" dir="5400000" algn="tl" rotWithShape="0">
                    <a:srgbClr val="000000">
                      <a:alpha val="30000"/>
                    </a:srgbClr>
                  </a:outerShdw>
                </a:effectLst>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extLst/>
          </a:lstStyle>
          <a:p>
            <a:r>
              <a:rPr lang="es-ES" sz="5300" dirty="0" err="1">
                <a:solidFill>
                  <a:schemeClr val="bg1"/>
                </a:solidFill>
                <a:latin typeface="Arial Bold"/>
              </a:rPr>
              <a:t>Anonimización</a:t>
            </a:r>
            <a:r>
              <a:rPr lang="es-ES" sz="5300" dirty="0">
                <a:solidFill>
                  <a:schemeClr val="bg1"/>
                </a:solidFill>
                <a:latin typeface="Arial Bold"/>
              </a:rPr>
              <a:t> de datos personales</a:t>
            </a:r>
            <a:endParaRPr lang="es-ES" dirty="0">
              <a:solidFill>
                <a:schemeClr val="bg1"/>
              </a:solidFill>
              <a:latin typeface="Arial Bold"/>
            </a:endParaRPr>
          </a:p>
        </p:txBody>
      </p:sp>
      <p:sp>
        <p:nvSpPr>
          <p:cNvPr id="2" name="4 CuadroTexto">
            <a:extLst>
              <a:ext uri="{FF2B5EF4-FFF2-40B4-BE49-F238E27FC236}">
                <a16:creationId xmlns:a16="http://schemas.microsoft.com/office/drawing/2014/main" id="{64132ABF-B0A2-0932-C2A8-A21B1A586B57}"/>
              </a:ext>
            </a:extLst>
          </p:cNvPr>
          <p:cNvSpPr txBox="1">
            <a:spLocks noChangeArrowheads="1"/>
          </p:cNvSpPr>
          <p:nvPr/>
        </p:nvSpPr>
        <p:spPr bwMode="auto">
          <a:xfrm>
            <a:off x="1085851" y="2070868"/>
            <a:ext cx="8101012"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eaLnBrk="0" hangingPunct="0">
              <a:defRPr sz="1400">
                <a:solidFill>
                  <a:srgbClr val="000076"/>
                </a:solidFill>
                <a:latin typeface="Arial" charset="0"/>
              </a:defRPr>
            </a:lvl1pPr>
            <a:lvl2pPr marL="742950" indent="-285750" eaLnBrk="0" hangingPunct="0">
              <a:defRPr sz="1400">
                <a:solidFill>
                  <a:srgbClr val="000076"/>
                </a:solidFill>
                <a:latin typeface="Arial" charset="0"/>
              </a:defRPr>
            </a:lvl2pPr>
            <a:lvl3pPr marL="1143000" indent="-228600" eaLnBrk="0" hangingPunct="0">
              <a:defRPr sz="1400">
                <a:solidFill>
                  <a:srgbClr val="000076"/>
                </a:solidFill>
                <a:latin typeface="Arial" charset="0"/>
              </a:defRPr>
            </a:lvl3pPr>
            <a:lvl4pPr marL="1600200" indent="-228600" eaLnBrk="0" hangingPunct="0">
              <a:defRPr sz="1400">
                <a:solidFill>
                  <a:srgbClr val="000076"/>
                </a:solidFill>
                <a:latin typeface="Arial" charset="0"/>
              </a:defRPr>
            </a:lvl4pPr>
            <a:lvl5pPr marL="2057400" indent="-228600" eaLnBrk="0" hangingPunct="0">
              <a:defRPr sz="1400">
                <a:solidFill>
                  <a:srgbClr val="000076"/>
                </a:solidFill>
                <a:latin typeface="Arial" charset="0"/>
              </a:defRPr>
            </a:lvl5pPr>
            <a:lvl6pPr marL="2514600" indent="-228600" eaLnBrk="0" fontAlgn="base" hangingPunct="0">
              <a:spcBef>
                <a:spcPct val="20000"/>
              </a:spcBef>
              <a:spcAft>
                <a:spcPct val="0"/>
              </a:spcAft>
              <a:defRPr sz="1400">
                <a:solidFill>
                  <a:srgbClr val="000076"/>
                </a:solidFill>
                <a:latin typeface="Arial" charset="0"/>
              </a:defRPr>
            </a:lvl6pPr>
            <a:lvl7pPr marL="2971800" indent="-228600" eaLnBrk="0" fontAlgn="base" hangingPunct="0">
              <a:spcBef>
                <a:spcPct val="20000"/>
              </a:spcBef>
              <a:spcAft>
                <a:spcPct val="0"/>
              </a:spcAft>
              <a:defRPr sz="1400">
                <a:solidFill>
                  <a:srgbClr val="000076"/>
                </a:solidFill>
                <a:latin typeface="Arial" charset="0"/>
              </a:defRPr>
            </a:lvl7pPr>
            <a:lvl8pPr marL="3429000" indent="-228600" eaLnBrk="0" fontAlgn="base" hangingPunct="0">
              <a:spcBef>
                <a:spcPct val="20000"/>
              </a:spcBef>
              <a:spcAft>
                <a:spcPct val="0"/>
              </a:spcAft>
              <a:defRPr sz="1400">
                <a:solidFill>
                  <a:srgbClr val="000076"/>
                </a:solidFill>
                <a:latin typeface="Arial" charset="0"/>
              </a:defRPr>
            </a:lvl8pPr>
            <a:lvl9pPr marL="3886200" indent="-228600" eaLnBrk="0" fontAlgn="base" hangingPunct="0">
              <a:spcBef>
                <a:spcPct val="20000"/>
              </a:spcBef>
              <a:spcAft>
                <a:spcPct val="0"/>
              </a:spcAft>
              <a:defRPr sz="1400">
                <a:solidFill>
                  <a:srgbClr val="000076"/>
                </a:solidFill>
                <a:latin typeface="Arial" charset="0"/>
              </a:defRPr>
            </a:lvl9pPr>
          </a:lstStyle>
          <a:p>
            <a:r>
              <a:rPr lang="es-ES" sz="2400" dirty="0">
                <a:solidFill>
                  <a:schemeClr val="tx1"/>
                </a:solidFill>
                <a:latin typeface="Arial"/>
                <a:ea typeface="Calibri"/>
                <a:cs typeface="Calibri"/>
              </a:rPr>
              <a:t>Tipos de datos:</a:t>
            </a:r>
          </a:p>
          <a:p>
            <a:endParaRPr lang="es-ES" sz="2400" dirty="0">
              <a:solidFill>
                <a:schemeClr val="tx1"/>
              </a:solidFill>
              <a:latin typeface="Arial"/>
              <a:ea typeface="Calibri"/>
              <a:cs typeface="Calibri"/>
            </a:endParaRPr>
          </a:p>
          <a:p>
            <a:pPr marL="342900" indent="-342900">
              <a:buFont typeface="Wingdings" panose="05000000000000000000" pitchFamily="2" charset="2"/>
              <a:buChar char="Ø"/>
            </a:pPr>
            <a:r>
              <a:rPr lang="es-ES" sz="2400" dirty="0">
                <a:solidFill>
                  <a:schemeClr val="tx1"/>
                </a:solidFill>
                <a:latin typeface="Arial"/>
                <a:ea typeface="Calibri"/>
                <a:cs typeface="Calibri"/>
              </a:rPr>
              <a:t>Atributos clave o identificadores.</a:t>
            </a:r>
          </a:p>
          <a:p>
            <a:r>
              <a:rPr lang="es-ES" sz="2400" dirty="0" err="1">
                <a:solidFill>
                  <a:schemeClr val="tx1"/>
                </a:solidFill>
                <a:latin typeface="Arial"/>
                <a:ea typeface="Calibri"/>
                <a:cs typeface="Calibri"/>
              </a:rPr>
              <a:t>Ej</a:t>
            </a:r>
            <a:r>
              <a:rPr lang="es-ES" sz="2400" dirty="0">
                <a:solidFill>
                  <a:schemeClr val="tx1"/>
                </a:solidFill>
                <a:latin typeface="Arial"/>
                <a:ea typeface="Calibri"/>
                <a:cs typeface="Calibri"/>
              </a:rPr>
              <a:t>: nombre, DNI, teléfono…</a:t>
            </a:r>
          </a:p>
          <a:p>
            <a:pPr marL="342900" indent="-342900">
              <a:buFont typeface="Wingdings" panose="05000000000000000000" pitchFamily="2" charset="2"/>
              <a:buChar char="Ø"/>
            </a:pPr>
            <a:endParaRPr lang="es-ES" sz="2400" dirty="0">
              <a:solidFill>
                <a:schemeClr val="tx1"/>
              </a:solidFill>
              <a:latin typeface="Arial"/>
              <a:ea typeface="Calibri"/>
              <a:cs typeface="Calibri"/>
            </a:endParaRPr>
          </a:p>
          <a:p>
            <a:pPr marL="342900" indent="-342900">
              <a:buFont typeface="Wingdings" panose="05000000000000000000" pitchFamily="2" charset="2"/>
              <a:buChar char="Ø"/>
            </a:pPr>
            <a:r>
              <a:rPr lang="es-ES" sz="2400" dirty="0" err="1">
                <a:solidFill>
                  <a:schemeClr val="tx1"/>
                </a:solidFill>
                <a:latin typeface="Arial"/>
                <a:ea typeface="Calibri"/>
                <a:cs typeface="Calibri"/>
              </a:rPr>
              <a:t>Cuasi-identificadores</a:t>
            </a:r>
            <a:endParaRPr lang="es-ES" sz="2400" dirty="0">
              <a:solidFill>
                <a:schemeClr val="tx1"/>
              </a:solidFill>
              <a:latin typeface="Arial"/>
              <a:ea typeface="Calibri"/>
              <a:cs typeface="Calibri"/>
            </a:endParaRPr>
          </a:p>
          <a:p>
            <a:r>
              <a:rPr lang="es-ES" sz="2400" dirty="0" err="1">
                <a:solidFill>
                  <a:schemeClr val="tx1"/>
                </a:solidFill>
                <a:latin typeface="Arial"/>
                <a:ea typeface="Calibri"/>
                <a:cs typeface="Calibri"/>
              </a:rPr>
              <a:t>Ej</a:t>
            </a:r>
            <a:r>
              <a:rPr lang="es-ES" sz="2400" dirty="0">
                <a:solidFill>
                  <a:schemeClr val="tx1"/>
                </a:solidFill>
                <a:latin typeface="Arial"/>
                <a:ea typeface="Calibri"/>
                <a:cs typeface="Calibri"/>
              </a:rPr>
              <a:t>: dirección, profesión, edad…</a:t>
            </a:r>
          </a:p>
          <a:p>
            <a:pPr marL="342900" indent="-342900">
              <a:buFont typeface="Wingdings" panose="05000000000000000000" pitchFamily="2" charset="2"/>
              <a:buChar char="Ø"/>
            </a:pPr>
            <a:endParaRPr lang="es-ES" sz="2400" dirty="0">
              <a:solidFill>
                <a:schemeClr val="tx1"/>
              </a:solidFill>
              <a:latin typeface="Arial"/>
              <a:ea typeface="Calibri"/>
              <a:cs typeface="Calibri"/>
            </a:endParaRPr>
          </a:p>
          <a:p>
            <a:pPr marL="342900" indent="-342900">
              <a:buFont typeface="Wingdings" panose="05000000000000000000" pitchFamily="2" charset="2"/>
              <a:buChar char="Ø"/>
            </a:pPr>
            <a:r>
              <a:rPr lang="es-ES" sz="2400" dirty="0">
                <a:solidFill>
                  <a:schemeClr val="tx1"/>
                </a:solidFill>
                <a:latin typeface="Arial"/>
                <a:ea typeface="Calibri"/>
                <a:cs typeface="Calibri"/>
              </a:rPr>
              <a:t>Atributos sensibles</a:t>
            </a:r>
          </a:p>
          <a:p>
            <a:r>
              <a:rPr lang="es-ES" sz="2400" dirty="0" err="1">
                <a:solidFill>
                  <a:schemeClr val="tx1"/>
                </a:solidFill>
                <a:latin typeface="Arial"/>
                <a:ea typeface="Calibri"/>
                <a:cs typeface="Calibri"/>
              </a:rPr>
              <a:t>Ej</a:t>
            </a:r>
            <a:r>
              <a:rPr lang="es-ES" sz="2400" dirty="0">
                <a:solidFill>
                  <a:schemeClr val="tx1"/>
                </a:solidFill>
                <a:latin typeface="Arial"/>
                <a:ea typeface="Calibri"/>
                <a:cs typeface="Calibri"/>
              </a:rPr>
              <a:t>: sexualidad, etnia, …</a:t>
            </a:r>
          </a:p>
        </p:txBody>
      </p:sp>
      <p:sp>
        <p:nvSpPr>
          <p:cNvPr id="3" name="4 CuadroTexto">
            <a:extLst>
              <a:ext uri="{FF2B5EF4-FFF2-40B4-BE49-F238E27FC236}">
                <a16:creationId xmlns:a16="http://schemas.microsoft.com/office/drawing/2014/main" id="{C86137C8-A0B1-EBC8-943E-F35F1A739969}"/>
              </a:ext>
            </a:extLst>
          </p:cNvPr>
          <p:cNvSpPr txBox="1">
            <a:spLocks noChangeArrowheads="1"/>
          </p:cNvSpPr>
          <p:nvPr/>
        </p:nvSpPr>
        <p:spPr bwMode="auto">
          <a:xfrm>
            <a:off x="6917237" y="2967335"/>
            <a:ext cx="289391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eaLnBrk="0" hangingPunct="0">
              <a:defRPr sz="1400">
                <a:solidFill>
                  <a:srgbClr val="000076"/>
                </a:solidFill>
                <a:latin typeface="Arial" charset="0"/>
              </a:defRPr>
            </a:lvl1pPr>
            <a:lvl2pPr marL="742950" indent="-285750" eaLnBrk="0" hangingPunct="0">
              <a:defRPr sz="1400">
                <a:solidFill>
                  <a:srgbClr val="000076"/>
                </a:solidFill>
                <a:latin typeface="Arial" charset="0"/>
              </a:defRPr>
            </a:lvl2pPr>
            <a:lvl3pPr marL="1143000" indent="-228600" eaLnBrk="0" hangingPunct="0">
              <a:defRPr sz="1400">
                <a:solidFill>
                  <a:srgbClr val="000076"/>
                </a:solidFill>
                <a:latin typeface="Arial" charset="0"/>
              </a:defRPr>
            </a:lvl3pPr>
            <a:lvl4pPr marL="1600200" indent="-228600" eaLnBrk="0" hangingPunct="0">
              <a:defRPr sz="1400">
                <a:solidFill>
                  <a:srgbClr val="000076"/>
                </a:solidFill>
                <a:latin typeface="Arial" charset="0"/>
              </a:defRPr>
            </a:lvl4pPr>
            <a:lvl5pPr marL="2057400" indent="-228600" eaLnBrk="0" hangingPunct="0">
              <a:defRPr sz="1400">
                <a:solidFill>
                  <a:srgbClr val="000076"/>
                </a:solidFill>
                <a:latin typeface="Arial" charset="0"/>
              </a:defRPr>
            </a:lvl5pPr>
            <a:lvl6pPr marL="2514600" indent="-228600" eaLnBrk="0" fontAlgn="base" hangingPunct="0">
              <a:spcBef>
                <a:spcPct val="20000"/>
              </a:spcBef>
              <a:spcAft>
                <a:spcPct val="0"/>
              </a:spcAft>
              <a:defRPr sz="1400">
                <a:solidFill>
                  <a:srgbClr val="000076"/>
                </a:solidFill>
                <a:latin typeface="Arial" charset="0"/>
              </a:defRPr>
            </a:lvl6pPr>
            <a:lvl7pPr marL="2971800" indent="-228600" eaLnBrk="0" fontAlgn="base" hangingPunct="0">
              <a:spcBef>
                <a:spcPct val="20000"/>
              </a:spcBef>
              <a:spcAft>
                <a:spcPct val="0"/>
              </a:spcAft>
              <a:defRPr sz="1400">
                <a:solidFill>
                  <a:srgbClr val="000076"/>
                </a:solidFill>
                <a:latin typeface="Arial" charset="0"/>
              </a:defRPr>
            </a:lvl7pPr>
            <a:lvl8pPr marL="3429000" indent="-228600" eaLnBrk="0" fontAlgn="base" hangingPunct="0">
              <a:spcBef>
                <a:spcPct val="20000"/>
              </a:spcBef>
              <a:spcAft>
                <a:spcPct val="0"/>
              </a:spcAft>
              <a:defRPr sz="1400">
                <a:solidFill>
                  <a:srgbClr val="000076"/>
                </a:solidFill>
                <a:latin typeface="Arial" charset="0"/>
              </a:defRPr>
            </a:lvl8pPr>
            <a:lvl9pPr marL="3886200" indent="-228600" eaLnBrk="0" fontAlgn="base" hangingPunct="0">
              <a:spcBef>
                <a:spcPct val="20000"/>
              </a:spcBef>
              <a:spcAft>
                <a:spcPct val="0"/>
              </a:spcAft>
              <a:defRPr sz="1400">
                <a:solidFill>
                  <a:srgbClr val="000076"/>
                </a:solidFill>
                <a:latin typeface="Arial" charset="0"/>
              </a:defRPr>
            </a:lvl9pPr>
          </a:lstStyle>
          <a:p>
            <a:pPr marL="342900" indent="-342900">
              <a:buFont typeface="Wingdings" panose="05000000000000000000" pitchFamily="2" charset="2"/>
              <a:buChar char="Ø"/>
            </a:pPr>
            <a:r>
              <a:rPr lang="es-ES" sz="2400" dirty="0">
                <a:solidFill>
                  <a:srgbClr val="FF0000"/>
                </a:solidFill>
                <a:latin typeface="Arial"/>
                <a:ea typeface="Calibri"/>
                <a:cs typeface="Calibri"/>
              </a:rPr>
              <a:t>Eliminar</a:t>
            </a:r>
          </a:p>
        </p:txBody>
      </p:sp>
      <p:sp>
        <p:nvSpPr>
          <p:cNvPr id="15" name="4 CuadroTexto">
            <a:extLst>
              <a:ext uri="{FF2B5EF4-FFF2-40B4-BE49-F238E27FC236}">
                <a16:creationId xmlns:a16="http://schemas.microsoft.com/office/drawing/2014/main" id="{449E86DD-7D75-449A-0A8E-5D00AC59BCA1}"/>
              </a:ext>
            </a:extLst>
          </p:cNvPr>
          <p:cNvSpPr txBox="1">
            <a:spLocks noChangeArrowheads="1"/>
          </p:cNvSpPr>
          <p:nvPr/>
        </p:nvSpPr>
        <p:spPr bwMode="auto">
          <a:xfrm>
            <a:off x="6917236" y="3676187"/>
            <a:ext cx="2893911"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eaLnBrk="0" hangingPunct="0">
              <a:defRPr sz="1400">
                <a:solidFill>
                  <a:srgbClr val="000076"/>
                </a:solidFill>
                <a:latin typeface="Arial" charset="0"/>
              </a:defRPr>
            </a:lvl1pPr>
            <a:lvl2pPr marL="742950" indent="-285750" eaLnBrk="0" hangingPunct="0">
              <a:defRPr sz="1400">
                <a:solidFill>
                  <a:srgbClr val="000076"/>
                </a:solidFill>
                <a:latin typeface="Arial" charset="0"/>
              </a:defRPr>
            </a:lvl2pPr>
            <a:lvl3pPr marL="1143000" indent="-228600" eaLnBrk="0" hangingPunct="0">
              <a:defRPr sz="1400">
                <a:solidFill>
                  <a:srgbClr val="000076"/>
                </a:solidFill>
                <a:latin typeface="Arial" charset="0"/>
              </a:defRPr>
            </a:lvl3pPr>
            <a:lvl4pPr marL="1600200" indent="-228600" eaLnBrk="0" hangingPunct="0">
              <a:defRPr sz="1400">
                <a:solidFill>
                  <a:srgbClr val="000076"/>
                </a:solidFill>
                <a:latin typeface="Arial" charset="0"/>
              </a:defRPr>
            </a:lvl4pPr>
            <a:lvl5pPr marL="2057400" indent="-228600" eaLnBrk="0" hangingPunct="0">
              <a:defRPr sz="1400">
                <a:solidFill>
                  <a:srgbClr val="000076"/>
                </a:solidFill>
                <a:latin typeface="Arial" charset="0"/>
              </a:defRPr>
            </a:lvl5pPr>
            <a:lvl6pPr marL="2514600" indent="-228600" eaLnBrk="0" fontAlgn="base" hangingPunct="0">
              <a:spcBef>
                <a:spcPct val="20000"/>
              </a:spcBef>
              <a:spcAft>
                <a:spcPct val="0"/>
              </a:spcAft>
              <a:defRPr sz="1400">
                <a:solidFill>
                  <a:srgbClr val="000076"/>
                </a:solidFill>
                <a:latin typeface="Arial" charset="0"/>
              </a:defRPr>
            </a:lvl6pPr>
            <a:lvl7pPr marL="2971800" indent="-228600" eaLnBrk="0" fontAlgn="base" hangingPunct="0">
              <a:spcBef>
                <a:spcPct val="20000"/>
              </a:spcBef>
              <a:spcAft>
                <a:spcPct val="0"/>
              </a:spcAft>
              <a:defRPr sz="1400">
                <a:solidFill>
                  <a:srgbClr val="000076"/>
                </a:solidFill>
                <a:latin typeface="Arial" charset="0"/>
              </a:defRPr>
            </a:lvl7pPr>
            <a:lvl8pPr marL="3429000" indent="-228600" eaLnBrk="0" fontAlgn="base" hangingPunct="0">
              <a:spcBef>
                <a:spcPct val="20000"/>
              </a:spcBef>
              <a:spcAft>
                <a:spcPct val="0"/>
              </a:spcAft>
              <a:defRPr sz="1400">
                <a:solidFill>
                  <a:srgbClr val="000076"/>
                </a:solidFill>
                <a:latin typeface="Arial" charset="0"/>
              </a:defRPr>
            </a:lvl8pPr>
            <a:lvl9pPr marL="3886200" indent="-228600" eaLnBrk="0" fontAlgn="base" hangingPunct="0">
              <a:spcBef>
                <a:spcPct val="20000"/>
              </a:spcBef>
              <a:spcAft>
                <a:spcPct val="0"/>
              </a:spcAft>
              <a:defRPr sz="1400">
                <a:solidFill>
                  <a:srgbClr val="000076"/>
                </a:solidFill>
                <a:latin typeface="Arial" charset="0"/>
              </a:defRPr>
            </a:lvl9pPr>
          </a:lstStyle>
          <a:p>
            <a:pPr marL="342900" indent="-342900">
              <a:buFont typeface="Wingdings" panose="05000000000000000000" pitchFamily="2" charset="2"/>
              <a:buChar char="Ø"/>
            </a:pPr>
            <a:r>
              <a:rPr lang="es-ES" sz="2400" dirty="0">
                <a:solidFill>
                  <a:srgbClr val="FF0000"/>
                </a:solidFill>
                <a:latin typeface="Arial"/>
                <a:ea typeface="Calibri"/>
                <a:cs typeface="Calibri"/>
              </a:rPr>
              <a:t>Eliminar</a:t>
            </a:r>
          </a:p>
          <a:p>
            <a:pPr marL="342900" indent="-342900">
              <a:buFont typeface="Wingdings" panose="05000000000000000000" pitchFamily="2" charset="2"/>
              <a:buChar char="Ø"/>
            </a:pPr>
            <a:r>
              <a:rPr lang="es-ES" sz="2400" dirty="0">
                <a:solidFill>
                  <a:srgbClr val="00B050"/>
                </a:solidFill>
                <a:latin typeface="Arial"/>
                <a:ea typeface="Calibri"/>
                <a:cs typeface="Calibri"/>
              </a:rPr>
              <a:t>Generalizar</a:t>
            </a:r>
          </a:p>
          <a:p>
            <a:pPr marL="342900" indent="-342900">
              <a:buFont typeface="Wingdings" panose="05000000000000000000" pitchFamily="2" charset="2"/>
              <a:buChar char="Ø"/>
            </a:pPr>
            <a:r>
              <a:rPr lang="es-ES" sz="2400" dirty="0">
                <a:solidFill>
                  <a:srgbClr val="00B050"/>
                </a:solidFill>
                <a:latin typeface="Arial"/>
                <a:ea typeface="Calibri"/>
                <a:cs typeface="Calibri"/>
              </a:rPr>
              <a:t>Agregar</a:t>
            </a:r>
          </a:p>
        </p:txBody>
      </p:sp>
      <p:sp>
        <p:nvSpPr>
          <p:cNvPr id="16" name="4 CuadroTexto">
            <a:extLst>
              <a:ext uri="{FF2B5EF4-FFF2-40B4-BE49-F238E27FC236}">
                <a16:creationId xmlns:a16="http://schemas.microsoft.com/office/drawing/2014/main" id="{C088EC9D-253B-202C-DEAA-3D6EDAB736C2}"/>
              </a:ext>
            </a:extLst>
          </p:cNvPr>
          <p:cNvSpPr txBox="1">
            <a:spLocks noChangeArrowheads="1"/>
          </p:cNvSpPr>
          <p:nvPr/>
        </p:nvSpPr>
        <p:spPr bwMode="auto">
          <a:xfrm>
            <a:off x="6917235" y="5248337"/>
            <a:ext cx="289391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eaLnBrk="0" hangingPunct="0">
              <a:defRPr sz="1400">
                <a:solidFill>
                  <a:srgbClr val="000076"/>
                </a:solidFill>
                <a:latin typeface="Arial" charset="0"/>
              </a:defRPr>
            </a:lvl1pPr>
            <a:lvl2pPr marL="742950" indent="-285750" eaLnBrk="0" hangingPunct="0">
              <a:defRPr sz="1400">
                <a:solidFill>
                  <a:srgbClr val="000076"/>
                </a:solidFill>
                <a:latin typeface="Arial" charset="0"/>
              </a:defRPr>
            </a:lvl2pPr>
            <a:lvl3pPr marL="1143000" indent="-228600" eaLnBrk="0" hangingPunct="0">
              <a:defRPr sz="1400">
                <a:solidFill>
                  <a:srgbClr val="000076"/>
                </a:solidFill>
                <a:latin typeface="Arial" charset="0"/>
              </a:defRPr>
            </a:lvl3pPr>
            <a:lvl4pPr marL="1600200" indent="-228600" eaLnBrk="0" hangingPunct="0">
              <a:defRPr sz="1400">
                <a:solidFill>
                  <a:srgbClr val="000076"/>
                </a:solidFill>
                <a:latin typeface="Arial" charset="0"/>
              </a:defRPr>
            </a:lvl4pPr>
            <a:lvl5pPr marL="2057400" indent="-228600" eaLnBrk="0" hangingPunct="0">
              <a:defRPr sz="1400">
                <a:solidFill>
                  <a:srgbClr val="000076"/>
                </a:solidFill>
                <a:latin typeface="Arial" charset="0"/>
              </a:defRPr>
            </a:lvl5pPr>
            <a:lvl6pPr marL="2514600" indent="-228600" eaLnBrk="0" fontAlgn="base" hangingPunct="0">
              <a:spcBef>
                <a:spcPct val="20000"/>
              </a:spcBef>
              <a:spcAft>
                <a:spcPct val="0"/>
              </a:spcAft>
              <a:defRPr sz="1400">
                <a:solidFill>
                  <a:srgbClr val="000076"/>
                </a:solidFill>
                <a:latin typeface="Arial" charset="0"/>
              </a:defRPr>
            </a:lvl6pPr>
            <a:lvl7pPr marL="2971800" indent="-228600" eaLnBrk="0" fontAlgn="base" hangingPunct="0">
              <a:spcBef>
                <a:spcPct val="20000"/>
              </a:spcBef>
              <a:spcAft>
                <a:spcPct val="0"/>
              </a:spcAft>
              <a:defRPr sz="1400">
                <a:solidFill>
                  <a:srgbClr val="000076"/>
                </a:solidFill>
                <a:latin typeface="Arial" charset="0"/>
              </a:defRPr>
            </a:lvl7pPr>
            <a:lvl8pPr marL="3429000" indent="-228600" eaLnBrk="0" fontAlgn="base" hangingPunct="0">
              <a:spcBef>
                <a:spcPct val="20000"/>
              </a:spcBef>
              <a:spcAft>
                <a:spcPct val="0"/>
              </a:spcAft>
              <a:defRPr sz="1400">
                <a:solidFill>
                  <a:srgbClr val="000076"/>
                </a:solidFill>
                <a:latin typeface="Arial" charset="0"/>
              </a:defRPr>
            </a:lvl8pPr>
            <a:lvl9pPr marL="3886200" indent="-228600" eaLnBrk="0" fontAlgn="base" hangingPunct="0">
              <a:spcBef>
                <a:spcPct val="20000"/>
              </a:spcBef>
              <a:spcAft>
                <a:spcPct val="0"/>
              </a:spcAft>
              <a:defRPr sz="1400">
                <a:solidFill>
                  <a:srgbClr val="000076"/>
                </a:solidFill>
                <a:latin typeface="Arial" charset="0"/>
              </a:defRPr>
            </a:lvl9pPr>
          </a:lstStyle>
          <a:p>
            <a:pPr marL="342900" indent="-342900">
              <a:buFont typeface="Wingdings" panose="05000000000000000000" pitchFamily="2" charset="2"/>
              <a:buChar char="Ø"/>
            </a:pPr>
            <a:r>
              <a:rPr lang="es-ES" sz="2400" dirty="0">
                <a:solidFill>
                  <a:srgbClr val="00B050"/>
                </a:solidFill>
                <a:latin typeface="Arial"/>
                <a:ea typeface="Calibri"/>
                <a:cs typeface="Calibri"/>
              </a:rPr>
              <a:t>Minimizar </a:t>
            </a:r>
          </a:p>
        </p:txBody>
      </p:sp>
    </p:spTree>
    <p:extLst>
      <p:ext uri="{BB962C8B-B14F-4D97-AF65-F5344CB8AC3E}">
        <p14:creationId xmlns:p14="http://schemas.microsoft.com/office/powerpoint/2010/main" val="3845954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5" grpId="0"/>
      <p:bldP spid="1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1 Título">
            <a:extLst>
              <a:ext uri="{FF2B5EF4-FFF2-40B4-BE49-F238E27FC236}">
                <a16:creationId xmlns:a16="http://schemas.microsoft.com/office/drawing/2014/main" id="{0104745E-FE02-4493-A3E1-CDF3F10C6AE8}"/>
              </a:ext>
            </a:extLst>
          </p:cNvPr>
          <p:cNvSpPr txBox="1">
            <a:spLocks/>
          </p:cNvSpPr>
          <p:nvPr/>
        </p:nvSpPr>
        <p:spPr>
          <a:xfrm>
            <a:off x="543320" y="122224"/>
            <a:ext cx="11126709" cy="1143000"/>
          </a:xfrm>
          <a:prstGeom prst="rect">
            <a:avLst/>
          </a:prstGeom>
        </p:spPr>
        <p:style>
          <a:lnRef idx="1">
            <a:schemeClr val="accent1"/>
          </a:lnRef>
          <a:fillRef idx="2">
            <a:schemeClr val="accent1"/>
          </a:fillRef>
          <a:effectRef idx="1">
            <a:schemeClr val="accent1"/>
          </a:effectRef>
          <a:fontRef idx="minor">
            <a:schemeClr val="dk1"/>
          </a:fontRef>
        </p:style>
        <p:txBody>
          <a:bodyPr anchor="ctr">
            <a:normAutofit/>
          </a:bodyPr>
          <a:lstStyle>
            <a:lvl1pPr algn="l" rtl="0" eaLnBrk="1" latinLnBrk="0" hangingPunct="1">
              <a:spcBef>
                <a:spcPct val="0"/>
              </a:spcBef>
              <a:buNone/>
              <a:defRPr kumimoji="0" sz="4300" kern="1200">
                <a:solidFill>
                  <a:schemeClr val="lt1"/>
                </a:solidFill>
                <a:effectLst>
                  <a:outerShdw blurRad="50000" dist="30000" dir="5400000" algn="tl" rotWithShape="0">
                    <a:srgbClr val="000000">
                      <a:alpha val="30000"/>
                    </a:srgbClr>
                  </a:outerShdw>
                </a:effectLst>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extLst/>
          </a:lstStyle>
          <a:p>
            <a:r>
              <a:rPr lang="es-ES" sz="5300" dirty="0" err="1">
                <a:solidFill>
                  <a:schemeClr val="bg1"/>
                </a:solidFill>
                <a:latin typeface="Arial Bold"/>
              </a:rPr>
              <a:t>Anonimización</a:t>
            </a:r>
            <a:r>
              <a:rPr lang="es-ES" sz="5300" dirty="0">
                <a:solidFill>
                  <a:schemeClr val="bg1"/>
                </a:solidFill>
                <a:latin typeface="Arial Bold"/>
              </a:rPr>
              <a:t> y </a:t>
            </a:r>
            <a:r>
              <a:rPr lang="es-ES" sz="5300" dirty="0" err="1">
                <a:solidFill>
                  <a:schemeClr val="bg1"/>
                </a:solidFill>
                <a:latin typeface="Arial Bold"/>
              </a:rPr>
              <a:t>reidentificación</a:t>
            </a:r>
            <a:endParaRPr lang="es-ES" sz="5300" dirty="0">
              <a:solidFill>
                <a:schemeClr val="bg1"/>
              </a:solidFill>
              <a:latin typeface="Arial Bold"/>
            </a:endParaRPr>
          </a:p>
        </p:txBody>
      </p:sp>
      <p:sp>
        <p:nvSpPr>
          <p:cNvPr id="2" name="4 CuadroTexto">
            <a:extLst>
              <a:ext uri="{FF2B5EF4-FFF2-40B4-BE49-F238E27FC236}">
                <a16:creationId xmlns:a16="http://schemas.microsoft.com/office/drawing/2014/main" id="{B80A7143-BD3C-4F88-CB88-3EEB4092FD44}"/>
              </a:ext>
            </a:extLst>
          </p:cNvPr>
          <p:cNvSpPr txBox="1">
            <a:spLocks noChangeArrowheads="1"/>
          </p:cNvSpPr>
          <p:nvPr/>
        </p:nvSpPr>
        <p:spPr bwMode="auto">
          <a:xfrm>
            <a:off x="887084" y="1647761"/>
            <a:ext cx="989910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eaLnBrk="0" hangingPunct="0">
              <a:defRPr sz="1400">
                <a:solidFill>
                  <a:srgbClr val="000076"/>
                </a:solidFill>
                <a:latin typeface="Arial" charset="0"/>
              </a:defRPr>
            </a:lvl1pPr>
            <a:lvl2pPr marL="742950" indent="-285750" eaLnBrk="0" hangingPunct="0">
              <a:defRPr sz="1400">
                <a:solidFill>
                  <a:srgbClr val="000076"/>
                </a:solidFill>
                <a:latin typeface="Arial" charset="0"/>
              </a:defRPr>
            </a:lvl2pPr>
            <a:lvl3pPr marL="1143000" indent="-228600" eaLnBrk="0" hangingPunct="0">
              <a:defRPr sz="1400">
                <a:solidFill>
                  <a:srgbClr val="000076"/>
                </a:solidFill>
                <a:latin typeface="Arial" charset="0"/>
              </a:defRPr>
            </a:lvl3pPr>
            <a:lvl4pPr marL="1600200" indent="-228600" eaLnBrk="0" hangingPunct="0">
              <a:defRPr sz="1400">
                <a:solidFill>
                  <a:srgbClr val="000076"/>
                </a:solidFill>
                <a:latin typeface="Arial" charset="0"/>
              </a:defRPr>
            </a:lvl4pPr>
            <a:lvl5pPr marL="2057400" indent="-228600" eaLnBrk="0" hangingPunct="0">
              <a:defRPr sz="1400">
                <a:solidFill>
                  <a:srgbClr val="000076"/>
                </a:solidFill>
                <a:latin typeface="Arial" charset="0"/>
              </a:defRPr>
            </a:lvl5pPr>
            <a:lvl6pPr marL="2514600" indent="-228600" eaLnBrk="0" fontAlgn="base" hangingPunct="0">
              <a:spcBef>
                <a:spcPct val="20000"/>
              </a:spcBef>
              <a:spcAft>
                <a:spcPct val="0"/>
              </a:spcAft>
              <a:defRPr sz="1400">
                <a:solidFill>
                  <a:srgbClr val="000076"/>
                </a:solidFill>
                <a:latin typeface="Arial" charset="0"/>
              </a:defRPr>
            </a:lvl6pPr>
            <a:lvl7pPr marL="2971800" indent="-228600" eaLnBrk="0" fontAlgn="base" hangingPunct="0">
              <a:spcBef>
                <a:spcPct val="20000"/>
              </a:spcBef>
              <a:spcAft>
                <a:spcPct val="0"/>
              </a:spcAft>
              <a:defRPr sz="1400">
                <a:solidFill>
                  <a:srgbClr val="000076"/>
                </a:solidFill>
                <a:latin typeface="Arial" charset="0"/>
              </a:defRPr>
            </a:lvl7pPr>
            <a:lvl8pPr marL="3429000" indent="-228600" eaLnBrk="0" fontAlgn="base" hangingPunct="0">
              <a:spcBef>
                <a:spcPct val="20000"/>
              </a:spcBef>
              <a:spcAft>
                <a:spcPct val="0"/>
              </a:spcAft>
              <a:defRPr sz="1400">
                <a:solidFill>
                  <a:srgbClr val="000076"/>
                </a:solidFill>
                <a:latin typeface="Arial" charset="0"/>
              </a:defRPr>
            </a:lvl8pPr>
            <a:lvl9pPr marL="3886200" indent="-228600" eaLnBrk="0" fontAlgn="base" hangingPunct="0">
              <a:spcBef>
                <a:spcPct val="20000"/>
              </a:spcBef>
              <a:spcAft>
                <a:spcPct val="0"/>
              </a:spcAft>
              <a:defRPr sz="1400">
                <a:solidFill>
                  <a:srgbClr val="000076"/>
                </a:solidFill>
                <a:latin typeface="Arial" charset="0"/>
              </a:defRPr>
            </a:lvl9pPr>
          </a:lstStyle>
          <a:p>
            <a:r>
              <a:rPr lang="es-ES" sz="2400" dirty="0">
                <a:solidFill>
                  <a:schemeClr val="tx1"/>
                </a:solidFill>
                <a:latin typeface="Arial"/>
                <a:ea typeface="Calibri"/>
                <a:cs typeface="Calibri"/>
              </a:rPr>
              <a:t>¿Podemos identificar un individuo con identificadores secundarios?</a:t>
            </a:r>
          </a:p>
          <a:p>
            <a:pPr marL="1028700" lvl="1">
              <a:buFont typeface="Courier New,monospace"/>
              <a:buChar char="○"/>
            </a:pPr>
            <a:endParaRPr lang="en-US" sz="2400" dirty="0">
              <a:solidFill>
                <a:schemeClr val="tx1"/>
              </a:solidFill>
              <a:latin typeface="Arial"/>
              <a:ea typeface="Calibri"/>
              <a:cs typeface="Calibri"/>
            </a:endParaRPr>
          </a:p>
        </p:txBody>
      </p:sp>
      <p:pic>
        <p:nvPicPr>
          <p:cNvPr id="5" name="Picture 2">
            <a:extLst>
              <a:ext uri="{FF2B5EF4-FFF2-40B4-BE49-F238E27FC236}">
                <a16:creationId xmlns:a16="http://schemas.microsoft.com/office/drawing/2014/main" id="{F9FF5ECA-373B-AC89-B12D-2AB5F4AAAF62}"/>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tretch>
            <a:fillRect/>
          </a:stretch>
        </p:blipFill>
        <p:spPr bwMode="auto">
          <a:xfrm>
            <a:off x="3217387" y="2504903"/>
            <a:ext cx="4860605" cy="323019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CuadroTexto 3">
            <a:extLst>
              <a:ext uri="{FF2B5EF4-FFF2-40B4-BE49-F238E27FC236}">
                <a16:creationId xmlns:a16="http://schemas.microsoft.com/office/drawing/2014/main" id="{44D2752E-1A34-26D0-3A31-ED14846BEAC3}"/>
              </a:ext>
            </a:extLst>
          </p:cNvPr>
          <p:cNvSpPr txBox="1"/>
          <p:nvPr/>
        </p:nvSpPr>
        <p:spPr>
          <a:xfrm>
            <a:off x="1220932" y="6117637"/>
            <a:ext cx="9771483" cy="646331"/>
          </a:xfrm>
          <a:prstGeom prst="rect">
            <a:avLst/>
          </a:prstGeom>
          <a:noFill/>
        </p:spPr>
        <p:txBody>
          <a:bodyPr wrap="square">
            <a:spAutoFit/>
          </a:bodyPr>
          <a:lstStyle/>
          <a:p>
            <a:r>
              <a:rPr lang="es-ES" dirty="0"/>
              <a:t>L. </a:t>
            </a:r>
            <a:r>
              <a:rPr lang="es-ES" dirty="0" err="1"/>
              <a:t>Sweeney</a:t>
            </a:r>
            <a:r>
              <a:rPr lang="es-ES" dirty="0"/>
              <a:t>. k-</a:t>
            </a:r>
            <a:r>
              <a:rPr lang="es-ES" dirty="0" err="1"/>
              <a:t>anonymity</a:t>
            </a:r>
            <a:r>
              <a:rPr lang="es-ES" dirty="0"/>
              <a:t>: a </a:t>
            </a:r>
            <a:r>
              <a:rPr lang="es-ES" dirty="0" err="1"/>
              <a:t>model</a:t>
            </a:r>
            <a:r>
              <a:rPr lang="es-ES" dirty="0"/>
              <a:t> </a:t>
            </a:r>
            <a:r>
              <a:rPr lang="es-ES" dirty="0" err="1"/>
              <a:t>for</a:t>
            </a:r>
            <a:r>
              <a:rPr lang="es-ES" dirty="0"/>
              <a:t> </a:t>
            </a:r>
            <a:r>
              <a:rPr lang="es-ES" dirty="0" err="1"/>
              <a:t>protecting</a:t>
            </a:r>
            <a:r>
              <a:rPr lang="es-ES" dirty="0"/>
              <a:t> </a:t>
            </a:r>
            <a:r>
              <a:rPr lang="es-ES" dirty="0" err="1"/>
              <a:t>privacy</a:t>
            </a:r>
            <a:r>
              <a:rPr lang="es-ES" dirty="0"/>
              <a:t>. International </a:t>
            </a:r>
            <a:r>
              <a:rPr lang="es-ES" dirty="0" err="1"/>
              <a:t>Journal</a:t>
            </a:r>
            <a:r>
              <a:rPr lang="es-ES" dirty="0"/>
              <a:t> </a:t>
            </a:r>
            <a:r>
              <a:rPr lang="es-ES" dirty="0" err="1"/>
              <a:t>on</a:t>
            </a:r>
            <a:r>
              <a:rPr lang="es-ES" dirty="0"/>
              <a:t> </a:t>
            </a:r>
            <a:r>
              <a:rPr lang="es-ES" dirty="0" err="1"/>
              <a:t>Uncertainty</a:t>
            </a:r>
            <a:r>
              <a:rPr lang="es-ES" dirty="0"/>
              <a:t>, </a:t>
            </a:r>
            <a:r>
              <a:rPr lang="es-ES" dirty="0" err="1"/>
              <a:t>Fuzziness</a:t>
            </a:r>
            <a:r>
              <a:rPr lang="es-ES" dirty="0"/>
              <a:t> and </a:t>
            </a:r>
            <a:r>
              <a:rPr lang="es-ES" dirty="0" err="1"/>
              <a:t>Knowledge-based</a:t>
            </a:r>
            <a:r>
              <a:rPr lang="es-ES" dirty="0"/>
              <a:t> </a:t>
            </a:r>
            <a:r>
              <a:rPr lang="es-ES" dirty="0" err="1"/>
              <a:t>Systems</a:t>
            </a:r>
            <a:r>
              <a:rPr lang="es-ES" dirty="0"/>
              <a:t>, 10 (5), 2002; 557-570.</a:t>
            </a:r>
          </a:p>
        </p:txBody>
      </p:sp>
    </p:spTree>
    <p:extLst>
      <p:ext uri="{BB962C8B-B14F-4D97-AF65-F5344CB8AC3E}">
        <p14:creationId xmlns:p14="http://schemas.microsoft.com/office/powerpoint/2010/main" val="9208960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1 Título">
            <a:extLst>
              <a:ext uri="{FF2B5EF4-FFF2-40B4-BE49-F238E27FC236}">
                <a16:creationId xmlns:a16="http://schemas.microsoft.com/office/drawing/2014/main" id="{0104745E-FE02-4493-A3E1-CDF3F10C6AE8}"/>
              </a:ext>
            </a:extLst>
          </p:cNvPr>
          <p:cNvSpPr txBox="1">
            <a:spLocks/>
          </p:cNvSpPr>
          <p:nvPr/>
        </p:nvSpPr>
        <p:spPr>
          <a:xfrm>
            <a:off x="543320" y="122224"/>
            <a:ext cx="11126709" cy="1143000"/>
          </a:xfrm>
          <a:prstGeom prst="rect">
            <a:avLst/>
          </a:prstGeom>
        </p:spPr>
        <p:style>
          <a:lnRef idx="1">
            <a:schemeClr val="accent1"/>
          </a:lnRef>
          <a:fillRef idx="2">
            <a:schemeClr val="accent1"/>
          </a:fillRef>
          <a:effectRef idx="1">
            <a:schemeClr val="accent1"/>
          </a:effectRef>
          <a:fontRef idx="minor">
            <a:schemeClr val="dk1"/>
          </a:fontRef>
        </p:style>
        <p:txBody>
          <a:bodyPr anchor="ctr">
            <a:normAutofit/>
          </a:bodyPr>
          <a:lstStyle>
            <a:lvl1pPr algn="l" rtl="0" eaLnBrk="1" latinLnBrk="0" hangingPunct="1">
              <a:spcBef>
                <a:spcPct val="0"/>
              </a:spcBef>
              <a:buNone/>
              <a:defRPr kumimoji="0" sz="4300" kern="1200">
                <a:solidFill>
                  <a:schemeClr val="lt1"/>
                </a:solidFill>
                <a:effectLst>
                  <a:outerShdw blurRad="50000" dist="30000" dir="5400000" algn="tl" rotWithShape="0">
                    <a:srgbClr val="000000">
                      <a:alpha val="30000"/>
                    </a:srgbClr>
                  </a:outerShdw>
                </a:effectLst>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extLst/>
          </a:lstStyle>
          <a:p>
            <a:r>
              <a:rPr lang="es-ES" sz="5300" dirty="0">
                <a:solidFill>
                  <a:schemeClr val="bg1"/>
                </a:solidFill>
                <a:latin typeface="Arial Bold"/>
              </a:rPr>
              <a:t>K-anonimidad</a:t>
            </a:r>
          </a:p>
        </p:txBody>
      </p:sp>
      <p:sp>
        <p:nvSpPr>
          <p:cNvPr id="2" name="4 CuadroTexto">
            <a:extLst>
              <a:ext uri="{FF2B5EF4-FFF2-40B4-BE49-F238E27FC236}">
                <a16:creationId xmlns:a16="http://schemas.microsoft.com/office/drawing/2014/main" id="{D0A1C3F2-4AFC-1AC5-3A55-3994DF3087BF}"/>
              </a:ext>
            </a:extLst>
          </p:cNvPr>
          <p:cNvSpPr txBox="1">
            <a:spLocks noChangeArrowheads="1"/>
          </p:cNvSpPr>
          <p:nvPr/>
        </p:nvSpPr>
        <p:spPr bwMode="auto">
          <a:xfrm>
            <a:off x="982721" y="2468386"/>
            <a:ext cx="8046979"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eaLnBrk="0" hangingPunct="0">
              <a:defRPr sz="1400">
                <a:solidFill>
                  <a:srgbClr val="000076"/>
                </a:solidFill>
                <a:latin typeface="Arial" charset="0"/>
              </a:defRPr>
            </a:lvl1pPr>
            <a:lvl2pPr marL="742950" indent="-285750" eaLnBrk="0" hangingPunct="0">
              <a:defRPr sz="1400">
                <a:solidFill>
                  <a:srgbClr val="000076"/>
                </a:solidFill>
                <a:latin typeface="Arial" charset="0"/>
              </a:defRPr>
            </a:lvl2pPr>
            <a:lvl3pPr marL="1143000" indent="-228600" eaLnBrk="0" hangingPunct="0">
              <a:defRPr sz="1400">
                <a:solidFill>
                  <a:srgbClr val="000076"/>
                </a:solidFill>
                <a:latin typeface="Arial" charset="0"/>
              </a:defRPr>
            </a:lvl3pPr>
            <a:lvl4pPr marL="1600200" indent="-228600" eaLnBrk="0" hangingPunct="0">
              <a:defRPr sz="1400">
                <a:solidFill>
                  <a:srgbClr val="000076"/>
                </a:solidFill>
                <a:latin typeface="Arial" charset="0"/>
              </a:defRPr>
            </a:lvl4pPr>
            <a:lvl5pPr marL="2057400" indent="-228600" eaLnBrk="0" hangingPunct="0">
              <a:defRPr sz="1400">
                <a:solidFill>
                  <a:srgbClr val="000076"/>
                </a:solidFill>
                <a:latin typeface="Arial" charset="0"/>
              </a:defRPr>
            </a:lvl5pPr>
            <a:lvl6pPr marL="2514600" indent="-228600" eaLnBrk="0" fontAlgn="base" hangingPunct="0">
              <a:spcBef>
                <a:spcPct val="20000"/>
              </a:spcBef>
              <a:spcAft>
                <a:spcPct val="0"/>
              </a:spcAft>
              <a:defRPr sz="1400">
                <a:solidFill>
                  <a:srgbClr val="000076"/>
                </a:solidFill>
                <a:latin typeface="Arial" charset="0"/>
              </a:defRPr>
            </a:lvl6pPr>
            <a:lvl7pPr marL="2971800" indent="-228600" eaLnBrk="0" fontAlgn="base" hangingPunct="0">
              <a:spcBef>
                <a:spcPct val="20000"/>
              </a:spcBef>
              <a:spcAft>
                <a:spcPct val="0"/>
              </a:spcAft>
              <a:defRPr sz="1400">
                <a:solidFill>
                  <a:srgbClr val="000076"/>
                </a:solidFill>
                <a:latin typeface="Arial" charset="0"/>
              </a:defRPr>
            </a:lvl7pPr>
            <a:lvl8pPr marL="3429000" indent="-228600" eaLnBrk="0" fontAlgn="base" hangingPunct="0">
              <a:spcBef>
                <a:spcPct val="20000"/>
              </a:spcBef>
              <a:spcAft>
                <a:spcPct val="0"/>
              </a:spcAft>
              <a:defRPr sz="1400">
                <a:solidFill>
                  <a:srgbClr val="000076"/>
                </a:solidFill>
                <a:latin typeface="Arial" charset="0"/>
              </a:defRPr>
            </a:lvl8pPr>
            <a:lvl9pPr marL="3886200" indent="-228600" eaLnBrk="0" fontAlgn="base" hangingPunct="0">
              <a:spcBef>
                <a:spcPct val="20000"/>
              </a:spcBef>
              <a:spcAft>
                <a:spcPct val="0"/>
              </a:spcAft>
              <a:defRPr sz="1400">
                <a:solidFill>
                  <a:srgbClr val="000076"/>
                </a:solidFill>
                <a:latin typeface="Arial" charset="0"/>
              </a:defRPr>
            </a:lvl9pPr>
          </a:lstStyle>
          <a:p>
            <a:pPr lvl="1" indent="0"/>
            <a:r>
              <a:rPr lang="es-ES" sz="2400" dirty="0">
                <a:solidFill>
                  <a:schemeClr val="tx1"/>
                </a:solidFill>
                <a:latin typeface="Arial"/>
                <a:ea typeface="Calibri"/>
                <a:cs typeface="Calibri"/>
              </a:rPr>
              <a:t>La </a:t>
            </a:r>
            <a:r>
              <a:rPr lang="es-ES" sz="2400" b="1" dirty="0">
                <a:solidFill>
                  <a:schemeClr val="tx1"/>
                </a:solidFill>
                <a:latin typeface="Arial"/>
                <a:ea typeface="Calibri"/>
                <a:cs typeface="Calibri"/>
              </a:rPr>
              <a:t>K-anonimidad </a:t>
            </a:r>
            <a:r>
              <a:rPr lang="es-ES" sz="2400" dirty="0">
                <a:solidFill>
                  <a:schemeClr val="tx1"/>
                </a:solidFill>
                <a:latin typeface="Arial"/>
                <a:ea typeface="Calibri"/>
                <a:cs typeface="Calibri"/>
              </a:rPr>
              <a:t>es una propiedad de los datos anonimizados que permite cuantificar hasta qué punto se preserva la anonimidad de los sujetos presentes en un conjunto de datos en el que se han eliminado los identificadores</a:t>
            </a:r>
          </a:p>
          <a:p>
            <a:pPr lvl="1" indent="0"/>
            <a:endParaRPr lang="es-ES" sz="2400" dirty="0">
              <a:solidFill>
                <a:schemeClr val="tx1"/>
              </a:solidFill>
              <a:latin typeface="Arial"/>
              <a:ea typeface="Calibri"/>
              <a:cs typeface="Calibri"/>
            </a:endParaRPr>
          </a:p>
          <a:p>
            <a:pPr lvl="1" indent="0"/>
            <a:endParaRPr lang="en-US" sz="2400" dirty="0">
              <a:solidFill>
                <a:schemeClr val="tx1"/>
              </a:solidFill>
              <a:latin typeface="Arial"/>
              <a:ea typeface="Calibri"/>
              <a:cs typeface="Calibri"/>
            </a:endParaRPr>
          </a:p>
        </p:txBody>
      </p:sp>
    </p:spTree>
    <p:extLst>
      <p:ext uri="{BB962C8B-B14F-4D97-AF65-F5344CB8AC3E}">
        <p14:creationId xmlns:p14="http://schemas.microsoft.com/office/powerpoint/2010/main" val="9269649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7DE0D4-BAEF-B452-3926-B8846AB7B2E9}"/>
            </a:ext>
          </a:extLst>
        </p:cNvPr>
        <p:cNvGrpSpPr/>
        <p:nvPr/>
      </p:nvGrpSpPr>
      <p:grpSpPr>
        <a:xfrm>
          <a:off x="0" y="0"/>
          <a:ext cx="0" cy="0"/>
          <a:chOff x="0" y="0"/>
          <a:chExt cx="0" cy="0"/>
        </a:xfrm>
      </p:grpSpPr>
      <p:sp>
        <p:nvSpPr>
          <p:cNvPr id="8" name="1 Título">
            <a:extLst>
              <a:ext uri="{FF2B5EF4-FFF2-40B4-BE49-F238E27FC236}">
                <a16:creationId xmlns:a16="http://schemas.microsoft.com/office/drawing/2014/main" id="{6404F576-371E-B33D-1486-D211D81C7C73}"/>
              </a:ext>
            </a:extLst>
          </p:cNvPr>
          <p:cNvSpPr txBox="1">
            <a:spLocks/>
          </p:cNvSpPr>
          <p:nvPr/>
        </p:nvSpPr>
        <p:spPr>
          <a:xfrm>
            <a:off x="543320" y="122224"/>
            <a:ext cx="11126709" cy="1143000"/>
          </a:xfrm>
          <a:prstGeom prst="rect">
            <a:avLst/>
          </a:prstGeom>
        </p:spPr>
        <p:style>
          <a:lnRef idx="1">
            <a:schemeClr val="accent1"/>
          </a:lnRef>
          <a:fillRef idx="2">
            <a:schemeClr val="accent1"/>
          </a:fillRef>
          <a:effectRef idx="1">
            <a:schemeClr val="accent1"/>
          </a:effectRef>
          <a:fontRef idx="minor">
            <a:schemeClr val="dk1"/>
          </a:fontRef>
        </p:style>
        <p:txBody>
          <a:bodyPr anchor="ctr">
            <a:normAutofit/>
          </a:bodyPr>
          <a:lstStyle>
            <a:lvl1pPr algn="l" rtl="0" eaLnBrk="1" latinLnBrk="0" hangingPunct="1">
              <a:spcBef>
                <a:spcPct val="0"/>
              </a:spcBef>
              <a:buNone/>
              <a:defRPr kumimoji="0" sz="4300" kern="1200">
                <a:solidFill>
                  <a:schemeClr val="lt1"/>
                </a:solidFill>
                <a:effectLst>
                  <a:outerShdw blurRad="50000" dist="30000" dir="5400000" algn="tl" rotWithShape="0">
                    <a:srgbClr val="000000">
                      <a:alpha val="30000"/>
                    </a:srgbClr>
                  </a:outerShdw>
                </a:effectLst>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extLst/>
          </a:lstStyle>
          <a:p>
            <a:r>
              <a:rPr lang="es-ES" sz="5300" dirty="0">
                <a:solidFill>
                  <a:schemeClr val="bg1"/>
                </a:solidFill>
                <a:latin typeface="Arial Bold"/>
              </a:rPr>
              <a:t>K-anonimidad</a:t>
            </a:r>
          </a:p>
        </p:txBody>
      </p:sp>
      <p:sp>
        <p:nvSpPr>
          <p:cNvPr id="3" name="4 CuadroTexto">
            <a:extLst>
              <a:ext uri="{FF2B5EF4-FFF2-40B4-BE49-F238E27FC236}">
                <a16:creationId xmlns:a16="http://schemas.microsoft.com/office/drawing/2014/main" id="{38B2959B-3A6B-E575-0AA1-E4224CC07F07}"/>
              </a:ext>
            </a:extLst>
          </p:cNvPr>
          <p:cNvSpPr txBox="1">
            <a:spLocks noChangeArrowheads="1"/>
          </p:cNvSpPr>
          <p:nvPr/>
        </p:nvSpPr>
        <p:spPr bwMode="auto">
          <a:xfrm>
            <a:off x="982721" y="2051697"/>
            <a:ext cx="8046979"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eaLnBrk="0" hangingPunct="0">
              <a:defRPr sz="1400">
                <a:solidFill>
                  <a:srgbClr val="000076"/>
                </a:solidFill>
                <a:latin typeface="Arial" charset="0"/>
              </a:defRPr>
            </a:lvl1pPr>
            <a:lvl2pPr marL="742950" indent="-285750" eaLnBrk="0" hangingPunct="0">
              <a:defRPr sz="1400">
                <a:solidFill>
                  <a:srgbClr val="000076"/>
                </a:solidFill>
                <a:latin typeface="Arial" charset="0"/>
              </a:defRPr>
            </a:lvl2pPr>
            <a:lvl3pPr marL="1143000" indent="-228600" eaLnBrk="0" hangingPunct="0">
              <a:defRPr sz="1400">
                <a:solidFill>
                  <a:srgbClr val="000076"/>
                </a:solidFill>
                <a:latin typeface="Arial" charset="0"/>
              </a:defRPr>
            </a:lvl3pPr>
            <a:lvl4pPr marL="1600200" indent="-228600" eaLnBrk="0" hangingPunct="0">
              <a:defRPr sz="1400">
                <a:solidFill>
                  <a:srgbClr val="000076"/>
                </a:solidFill>
                <a:latin typeface="Arial" charset="0"/>
              </a:defRPr>
            </a:lvl4pPr>
            <a:lvl5pPr marL="2057400" indent="-228600" eaLnBrk="0" hangingPunct="0">
              <a:defRPr sz="1400">
                <a:solidFill>
                  <a:srgbClr val="000076"/>
                </a:solidFill>
                <a:latin typeface="Arial" charset="0"/>
              </a:defRPr>
            </a:lvl5pPr>
            <a:lvl6pPr marL="2514600" indent="-228600" eaLnBrk="0" fontAlgn="base" hangingPunct="0">
              <a:spcBef>
                <a:spcPct val="20000"/>
              </a:spcBef>
              <a:spcAft>
                <a:spcPct val="0"/>
              </a:spcAft>
              <a:defRPr sz="1400">
                <a:solidFill>
                  <a:srgbClr val="000076"/>
                </a:solidFill>
                <a:latin typeface="Arial" charset="0"/>
              </a:defRPr>
            </a:lvl6pPr>
            <a:lvl7pPr marL="2971800" indent="-228600" eaLnBrk="0" fontAlgn="base" hangingPunct="0">
              <a:spcBef>
                <a:spcPct val="20000"/>
              </a:spcBef>
              <a:spcAft>
                <a:spcPct val="0"/>
              </a:spcAft>
              <a:defRPr sz="1400">
                <a:solidFill>
                  <a:srgbClr val="000076"/>
                </a:solidFill>
                <a:latin typeface="Arial" charset="0"/>
              </a:defRPr>
            </a:lvl7pPr>
            <a:lvl8pPr marL="3429000" indent="-228600" eaLnBrk="0" fontAlgn="base" hangingPunct="0">
              <a:spcBef>
                <a:spcPct val="20000"/>
              </a:spcBef>
              <a:spcAft>
                <a:spcPct val="0"/>
              </a:spcAft>
              <a:defRPr sz="1400">
                <a:solidFill>
                  <a:srgbClr val="000076"/>
                </a:solidFill>
                <a:latin typeface="Arial" charset="0"/>
              </a:defRPr>
            </a:lvl8pPr>
            <a:lvl9pPr marL="3886200" indent="-228600" eaLnBrk="0" fontAlgn="base" hangingPunct="0">
              <a:spcBef>
                <a:spcPct val="20000"/>
              </a:spcBef>
              <a:spcAft>
                <a:spcPct val="0"/>
              </a:spcAft>
              <a:defRPr sz="1400">
                <a:solidFill>
                  <a:srgbClr val="000076"/>
                </a:solidFill>
                <a:latin typeface="Arial" charset="0"/>
              </a:defRPr>
            </a:lvl9pPr>
          </a:lstStyle>
          <a:p>
            <a:pPr lvl="1" indent="0"/>
            <a:r>
              <a:rPr lang="es-ES" sz="2400" dirty="0">
                <a:solidFill>
                  <a:schemeClr val="tx1"/>
                </a:solidFill>
                <a:latin typeface="Arial"/>
                <a:ea typeface="Calibri"/>
                <a:cs typeface="Calibri"/>
              </a:rPr>
              <a:t>​”Se dice que un individuo es k-anónimo dentro del conjunto de datos en el que se encuentra incluido si, y sólo si, para cualquier combinación de los atributos </a:t>
            </a:r>
            <a:r>
              <a:rPr lang="es-ES" sz="2400" dirty="0" err="1">
                <a:solidFill>
                  <a:schemeClr val="tx1"/>
                </a:solidFill>
                <a:latin typeface="Arial"/>
                <a:ea typeface="Calibri"/>
                <a:cs typeface="Calibri"/>
              </a:rPr>
              <a:t>cuasi-identificadores</a:t>
            </a:r>
            <a:r>
              <a:rPr lang="es-ES" sz="2400" dirty="0">
                <a:solidFill>
                  <a:schemeClr val="tx1"/>
                </a:solidFill>
                <a:latin typeface="Arial"/>
                <a:ea typeface="Calibri"/>
                <a:cs typeface="Calibri"/>
              </a:rPr>
              <a:t> asociados, existen al menos otros k − 1 individuos que comparten con él los mismos valores para esos mismos atributos”</a:t>
            </a:r>
          </a:p>
          <a:p>
            <a:pPr lvl="1" indent="0"/>
            <a:endParaRPr lang="es-ES" sz="2400" dirty="0">
              <a:solidFill>
                <a:schemeClr val="tx1"/>
              </a:solidFill>
              <a:latin typeface="Arial"/>
              <a:ea typeface="Calibri"/>
              <a:cs typeface="Calibri"/>
            </a:endParaRPr>
          </a:p>
          <a:p>
            <a:pPr lvl="1" indent="0"/>
            <a:r>
              <a:rPr lang="es-ES" sz="2400" dirty="0">
                <a:solidFill>
                  <a:schemeClr val="tx1"/>
                </a:solidFill>
                <a:latin typeface="Arial"/>
                <a:ea typeface="Calibri"/>
                <a:cs typeface="Calibri"/>
                <a:hlinkClick r:id="rId2"/>
              </a:rPr>
              <a:t>La k-anonimidad como medida de la privacidad</a:t>
            </a:r>
            <a:r>
              <a:rPr lang="es-ES" sz="2400" dirty="0">
                <a:solidFill>
                  <a:schemeClr val="tx1"/>
                </a:solidFill>
                <a:latin typeface="Arial"/>
                <a:ea typeface="Calibri"/>
                <a:cs typeface="Calibri"/>
              </a:rPr>
              <a:t>. Agencia Española de Protección de datos</a:t>
            </a:r>
            <a:endParaRPr lang="en-US" sz="2400" dirty="0">
              <a:solidFill>
                <a:schemeClr val="tx1"/>
              </a:solidFill>
              <a:latin typeface="Arial"/>
              <a:ea typeface="Calibri"/>
              <a:cs typeface="Calibri"/>
            </a:endParaRPr>
          </a:p>
        </p:txBody>
      </p:sp>
    </p:spTree>
    <p:extLst>
      <p:ext uri="{BB962C8B-B14F-4D97-AF65-F5344CB8AC3E}">
        <p14:creationId xmlns:p14="http://schemas.microsoft.com/office/powerpoint/2010/main" val="26951130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1 Título">
            <a:extLst>
              <a:ext uri="{FF2B5EF4-FFF2-40B4-BE49-F238E27FC236}">
                <a16:creationId xmlns:a16="http://schemas.microsoft.com/office/drawing/2014/main" id="{0104745E-FE02-4493-A3E1-CDF3F10C6AE8}"/>
              </a:ext>
            </a:extLst>
          </p:cNvPr>
          <p:cNvSpPr txBox="1">
            <a:spLocks/>
          </p:cNvSpPr>
          <p:nvPr/>
        </p:nvSpPr>
        <p:spPr>
          <a:xfrm>
            <a:off x="543320" y="122224"/>
            <a:ext cx="11126709" cy="1143000"/>
          </a:xfrm>
          <a:prstGeom prst="rect">
            <a:avLst/>
          </a:prstGeom>
        </p:spPr>
        <p:style>
          <a:lnRef idx="1">
            <a:schemeClr val="accent1"/>
          </a:lnRef>
          <a:fillRef idx="2">
            <a:schemeClr val="accent1"/>
          </a:fillRef>
          <a:effectRef idx="1">
            <a:schemeClr val="accent1"/>
          </a:effectRef>
          <a:fontRef idx="minor">
            <a:schemeClr val="dk1"/>
          </a:fontRef>
        </p:style>
        <p:txBody>
          <a:bodyPr anchor="ctr">
            <a:normAutofit/>
          </a:bodyPr>
          <a:lstStyle>
            <a:lvl1pPr algn="l" rtl="0" eaLnBrk="1" latinLnBrk="0" hangingPunct="1">
              <a:spcBef>
                <a:spcPct val="0"/>
              </a:spcBef>
              <a:buNone/>
              <a:defRPr kumimoji="0" sz="4300" kern="1200">
                <a:solidFill>
                  <a:schemeClr val="lt1"/>
                </a:solidFill>
                <a:effectLst>
                  <a:outerShdw blurRad="50000" dist="30000" dir="5400000" algn="tl" rotWithShape="0">
                    <a:srgbClr val="000000">
                      <a:alpha val="30000"/>
                    </a:srgbClr>
                  </a:outerShdw>
                </a:effectLst>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extLst/>
          </a:lstStyle>
          <a:p>
            <a:r>
              <a:rPr lang="es-ES" sz="5300" dirty="0">
                <a:solidFill>
                  <a:schemeClr val="bg1"/>
                </a:solidFill>
                <a:latin typeface="Arial Bold"/>
              </a:rPr>
              <a:t>K-anonimidad</a:t>
            </a:r>
          </a:p>
        </p:txBody>
      </p:sp>
      <p:sp>
        <p:nvSpPr>
          <p:cNvPr id="2" name="Θέση υποσέλιδου 1">
            <a:extLst>
              <a:ext uri="{FF2B5EF4-FFF2-40B4-BE49-F238E27FC236}">
                <a16:creationId xmlns:a16="http://schemas.microsoft.com/office/drawing/2014/main" id="{E8CB1889-C37C-0A63-7183-1DBAA9C8DFE8}"/>
              </a:ext>
            </a:extLst>
          </p:cNvPr>
          <p:cNvSpPr>
            <a:spLocks noGrp="1"/>
          </p:cNvSpPr>
          <p:nvPr>
            <p:ph type="ftr" sz="quarter" idx="11"/>
          </p:nvPr>
        </p:nvSpPr>
        <p:spPr>
          <a:xfrm>
            <a:off x="1203661" y="5804158"/>
            <a:ext cx="6235071" cy="486833"/>
          </a:xfrm>
        </p:spPr>
        <p:txBody>
          <a:bodyPr/>
          <a:lstStyle/>
          <a:p>
            <a:pPr algn="l">
              <a:defRPr/>
            </a:pPr>
            <a:r>
              <a:rPr lang="en-GB" sz="1200" dirty="0"/>
              <a:t>Fuente: </a:t>
            </a:r>
            <a:r>
              <a:rPr lang="en-GB" sz="1200" dirty="0" err="1"/>
              <a:t>Manolis</a:t>
            </a:r>
            <a:r>
              <a:rPr lang="en-GB" sz="1200" dirty="0"/>
              <a:t> </a:t>
            </a:r>
            <a:r>
              <a:rPr lang="en-GB" sz="1200" dirty="0" err="1"/>
              <a:t>Terrovitis</a:t>
            </a:r>
            <a:r>
              <a:rPr lang="en-GB" sz="1200" dirty="0"/>
              <a:t> - Amnesia Webinar June 2020</a:t>
            </a:r>
          </a:p>
        </p:txBody>
      </p:sp>
      <p:graphicFrame>
        <p:nvGraphicFramePr>
          <p:cNvPr id="3" name="Group 4">
            <a:extLst>
              <a:ext uri="{FF2B5EF4-FFF2-40B4-BE49-F238E27FC236}">
                <a16:creationId xmlns:a16="http://schemas.microsoft.com/office/drawing/2014/main" id="{6A63EBF3-46BF-6035-79E7-5826CB190C5D}"/>
              </a:ext>
            </a:extLst>
          </p:cNvPr>
          <p:cNvGraphicFramePr>
            <a:graphicFrameLocks noGrp="1"/>
          </p:cNvGraphicFramePr>
          <p:nvPr>
            <p:extLst>
              <p:ext uri="{D42A27DB-BD31-4B8C-83A1-F6EECF244321}">
                <p14:modId xmlns:p14="http://schemas.microsoft.com/office/powerpoint/2010/main" val="1819858025"/>
              </p:ext>
            </p:extLst>
          </p:nvPr>
        </p:nvGraphicFramePr>
        <p:xfrm>
          <a:off x="781793" y="1484037"/>
          <a:ext cx="5245364" cy="4120701"/>
        </p:xfrm>
        <a:graphic>
          <a:graphicData uri="http://schemas.openxmlformats.org/drawingml/2006/table">
            <a:tbl>
              <a:tblPr>
                <a:tableStyleId>{08FB837D-C827-4EFA-A057-4D05807E0F7C}</a:tableStyleId>
              </a:tblPr>
              <a:tblGrid>
                <a:gridCol w="548587">
                  <a:extLst>
                    <a:ext uri="{9D8B030D-6E8A-4147-A177-3AD203B41FA5}">
                      <a16:colId xmlns:a16="http://schemas.microsoft.com/office/drawing/2014/main" val="20000"/>
                    </a:ext>
                  </a:extLst>
                </a:gridCol>
                <a:gridCol w="999780">
                  <a:extLst>
                    <a:ext uri="{9D8B030D-6E8A-4147-A177-3AD203B41FA5}">
                      <a16:colId xmlns:a16="http://schemas.microsoft.com/office/drawing/2014/main" val="20001"/>
                    </a:ext>
                  </a:extLst>
                </a:gridCol>
                <a:gridCol w="649955">
                  <a:extLst>
                    <a:ext uri="{9D8B030D-6E8A-4147-A177-3AD203B41FA5}">
                      <a16:colId xmlns:a16="http://schemas.microsoft.com/office/drawing/2014/main" val="20002"/>
                    </a:ext>
                  </a:extLst>
                </a:gridCol>
                <a:gridCol w="1399294">
                  <a:extLst>
                    <a:ext uri="{9D8B030D-6E8A-4147-A177-3AD203B41FA5}">
                      <a16:colId xmlns:a16="http://schemas.microsoft.com/office/drawing/2014/main" val="20003"/>
                    </a:ext>
                  </a:extLst>
                </a:gridCol>
                <a:gridCol w="1647748">
                  <a:extLst>
                    <a:ext uri="{9D8B030D-6E8A-4147-A177-3AD203B41FA5}">
                      <a16:colId xmlns:a16="http://schemas.microsoft.com/office/drawing/2014/main" val="20004"/>
                    </a:ext>
                  </a:extLst>
                </a:gridCol>
              </a:tblGrid>
              <a:tr h="316977">
                <a:tc>
                  <a:txBody>
                    <a:bodyPr/>
                    <a:lstStyle/>
                    <a:p>
                      <a:pPr marL="0" marR="0" lvl="0" indent="0" algn="ctr" defTabSz="914400" rtl="0" eaLnBrk="1" fontAlgn="base" latinLnBrk="0" hangingPunct="1">
                        <a:lnSpc>
                          <a:spcPct val="115000"/>
                        </a:lnSpc>
                        <a:spcBef>
                          <a:spcPct val="0"/>
                        </a:spcBef>
                        <a:spcAft>
                          <a:spcPct val="0"/>
                        </a:spcAft>
                        <a:buClr>
                          <a:schemeClr val="tx2"/>
                        </a:buClr>
                        <a:buSzPct val="70000"/>
                        <a:buFont typeface="Wingdings" pitchFamily="2" charset="2"/>
                        <a:buNone/>
                        <a:tabLst/>
                      </a:pPr>
                      <a:r>
                        <a:rPr kumimoji="0" lang="en-US" sz="1700" u="none" strike="noStrike" cap="none" normalizeH="0" baseline="0" dirty="0">
                          <a:ln>
                            <a:noFill/>
                          </a:ln>
                          <a:effectLst/>
                        </a:rPr>
                        <a:t>id</a:t>
                      </a:r>
                      <a:endParaRPr kumimoji="0" lang="el-GR" sz="1700" b="1" i="0" u="none" strike="noStrike" cap="none" normalizeH="0" baseline="0" dirty="0">
                        <a:ln>
                          <a:noFill/>
                        </a:ln>
                        <a:solidFill>
                          <a:schemeClr val="tx1"/>
                        </a:solidFill>
                        <a:effectLst/>
                        <a:latin typeface="Calibri" pitchFamily="34" charset="0"/>
                        <a:ea typeface="Calibri" pitchFamily="34" charset="0"/>
                        <a:cs typeface="Times New Roman" pitchFamily="18" charset="0"/>
                      </a:endParaRPr>
                    </a:p>
                  </a:txBody>
                  <a:tcPr marT="0" marB="0" horzOverflow="overflow">
                    <a:solidFill>
                      <a:srgbClr val="FF0000"/>
                    </a:solidFill>
                  </a:tcPr>
                </a:tc>
                <a:tc>
                  <a:txBody>
                    <a:bodyPr/>
                    <a:lstStyle/>
                    <a:p>
                      <a:pPr marL="0" marR="0" lvl="0" indent="0" algn="ctr" defTabSz="914400" rtl="0" eaLnBrk="1" fontAlgn="base" latinLnBrk="0" hangingPunct="1">
                        <a:lnSpc>
                          <a:spcPct val="115000"/>
                        </a:lnSpc>
                        <a:spcBef>
                          <a:spcPct val="0"/>
                        </a:spcBef>
                        <a:spcAft>
                          <a:spcPct val="0"/>
                        </a:spcAft>
                        <a:buClr>
                          <a:schemeClr val="tx2"/>
                        </a:buClr>
                        <a:buSzPct val="70000"/>
                        <a:buFont typeface="Wingdings" pitchFamily="2" charset="2"/>
                        <a:buNone/>
                        <a:tabLst/>
                      </a:pPr>
                      <a:r>
                        <a:rPr kumimoji="0" lang="en-US" sz="1700" u="none" strike="noStrike" cap="none" normalizeH="0" baseline="0">
                          <a:ln>
                            <a:noFill/>
                          </a:ln>
                          <a:effectLst/>
                        </a:rPr>
                        <a:t>Zipcode</a:t>
                      </a:r>
                      <a:endParaRPr kumimoji="0" lang="el-GR" sz="1700" b="1" i="0" u="none" strike="noStrike" cap="none" normalizeH="0" baseline="0">
                        <a:ln>
                          <a:noFill/>
                        </a:ln>
                        <a:solidFill>
                          <a:schemeClr val="tx1"/>
                        </a:solidFill>
                        <a:effectLst/>
                        <a:latin typeface="Calibri" pitchFamily="34" charset="0"/>
                        <a:ea typeface="Calibri" pitchFamily="34" charset="0"/>
                        <a:cs typeface="Times New Roman" pitchFamily="18" charset="0"/>
                      </a:endParaRPr>
                    </a:p>
                  </a:txBody>
                  <a:tcPr marT="0" marB="0" horzOverflow="overflow">
                    <a:solidFill>
                      <a:schemeClr val="bg2">
                        <a:lumMod val="50000"/>
                      </a:schemeClr>
                    </a:solidFill>
                  </a:tcPr>
                </a:tc>
                <a:tc>
                  <a:txBody>
                    <a:bodyPr/>
                    <a:lstStyle/>
                    <a:p>
                      <a:pPr marL="0" marR="0" lvl="0" indent="0" algn="ctr" defTabSz="914400" rtl="0" eaLnBrk="1" fontAlgn="base" latinLnBrk="0" hangingPunct="1">
                        <a:lnSpc>
                          <a:spcPct val="115000"/>
                        </a:lnSpc>
                        <a:spcBef>
                          <a:spcPct val="0"/>
                        </a:spcBef>
                        <a:spcAft>
                          <a:spcPct val="0"/>
                        </a:spcAft>
                        <a:buClr>
                          <a:schemeClr val="tx2"/>
                        </a:buClr>
                        <a:buSzPct val="70000"/>
                        <a:buFont typeface="Wingdings" pitchFamily="2" charset="2"/>
                        <a:buNone/>
                        <a:tabLst/>
                      </a:pPr>
                      <a:r>
                        <a:rPr kumimoji="0" lang="en-US" sz="1700" u="none" strike="noStrike" cap="none" normalizeH="0" baseline="0" dirty="0">
                          <a:ln>
                            <a:noFill/>
                          </a:ln>
                          <a:effectLst/>
                        </a:rPr>
                        <a:t>Age</a:t>
                      </a:r>
                      <a:endParaRPr kumimoji="0" lang="el-GR" sz="1700" b="1" i="0" u="none" strike="noStrike" cap="none" normalizeH="0" baseline="0" dirty="0">
                        <a:ln>
                          <a:noFill/>
                        </a:ln>
                        <a:solidFill>
                          <a:schemeClr val="tx1"/>
                        </a:solidFill>
                        <a:effectLst/>
                        <a:latin typeface="Calibri" pitchFamily="34" charset="0"/>
                        <a:ea typeface="Calibri" pitchFamily="34" charset="0"/>
                        <a:cs typeface="Times New Roman" pitchFamily="18" charset="0"/>
                      </a:endParaRPr>
                    </a:p>
                  </a:txBody>
                  <a:tcPr marT="0" marB="0" horzOverflow="overflow">
                    <a:solidFill>
                      <a:schemeClr val="bg2">
                        <a:lumMod val="50000"/>
                      </a:schemeClr>
                    </a:solidFill>
                  </a:tcPr>
                </a:tc>
                <a:tc>
                  <a:txBody>
                    <a:bodyPr/>
                    <a:lstStyle/>
                    <a:p>
                      <a:pPr marL="0" marR="0" lvl="0" indent="0" algn="ctr" defTabSz="914400" rtl="0" eaLnBrk="1" fontAlgn="base" latinLnBrk="0" hangingPunct="1">
                        <a:lnSpc>
                          <a:spcPct val="115000"/>
                        </a:lnSpc>
                        <a:spcBef>
                          <a:spcPct val="0"/>
                        </a:spcBef>
                        <a:spcAft>
                          <a:spcPct val="0"/>
                        </a:spcAft>
                        <a:buClr>
                          <a:schemeClr val="tx2"/>
                        </a:buClr>
                        <a:buSzPct val="70000"/>
                        <a:buFont typeface="Wingdings" pitchFamily="2" charset="2"/>
                        <a:buNone/>
                        <a:tabLst/>
                      </a:pPr>
                      <a:r>
                        <a:rPr kumimoji="0" lang="en-US" sz="1700" u="none" strike="noStrike" cap="none" normalizeH="0" baseline="0" dirty="0">
                          <a:ln>
                            <a:noFill/>
                          </a:ln>
                          <a:effectLst/>
                        </a:rPr>
                        <a:t>National.</a:t>
                      </a:r>
                      <a:endParaRPr kumimoji="0" lang="el-GR" sz="1700" b="1" i="0" u="none" strike="noStrike" cap="none" normalizeH="0" baseline="0" dirty="0">
                        <a:ln>
                          <a:noFill/>
                        </a:ln>
                        <a:solidFill>
                          <a:schemeClr val="tx1"/>
                        </a:solidFill>
                        <a:effectLst/>
                        <a:latin typeface="Calibri" pitchFamily="34" charset="0"/>
                        <a:ea typeface="Calibri" pitchFamily="34" charset="0"/>
                        <a:cs typeface="Times New Roman" pitchFamily="18" charset="0"/>
                      </a:endParaRPr>
                    </a:p>
                  </a:txBody>
                  <a:tcPr marT="0" marB="0" horzOverflow="overflow">
                    <a:solidFill>
                      <a:schemeClr val="bg2">
                        <a:lumMod val="50000"/>
                      </a:schemeClr>
                    </a:solidFill>
                  </a:tcPr>
                </a:tc>
                <a:tc>
                  <a:txBody>
                    <a:bodyPr/>
                    <a:lstStyle/>
                    <a:p>
                      <a:pPr marL="0" marR="0" lvl="0" indent="0" algn="ctr" defTabSz="914400" rtl="0" eaLnBrk="1" fontAlgn="base" latinLnBrk="0" hangingPunct="1">
                        <a:lnSpc>
                          <a:spcPct val="115000"/>
                        </a:lnSpc>
                        <a:spcBef>
                          <a:spcPct val="0"/>
                        </a:spcBef>
                        <a:spcAft>
                          <a:spcPct val="0"/>
                        </a:spcAft>
                        <a:buClr>
                          <a:schemeClr val="tx2"/>
                        </a:buClr>
                        <a:buSzPct val="70000"/>
                        <a:buFont typeface="Wingdings" pitchFamily="2" charset="2"/>
                        <a:buNone/>
                        <a:tabLst/>
                      </a:pPr>
                      <a:r>
                        <a:rPr kumimoji="0" lang="en-US" sz="1700" u="none" strike="noStrike" cap="none" normalizeH="0" baseline="0" dirty="0">
                          <a:ln>
                            <a:noFill/>
                          </a:ln>
                          <a:effectLst/>
                        </a:rPr>
                        <a:t>Disease</a:t>
                      </a:r>
                      <a:endParaRPr kumimoji="0" lang="el-GR" sz="1700" b="1" i="0" u="none" strike="noStrike" cap="none" normalizeH="0" baseline="0" dirty="0">
                        <a:ln>
                          <a:noFill/>
                        </a:ln>
                        <a:solidFill>
                          <a:schemeClr val="tx1"/>
                        </a:solidFill>
                        <a:effectLst/>
                        <a:latin typeface="Calibri" pitchFamily="34" charset="0"/>
                        <a:ea typeface="Calibri" pitchFamily="34" charset="0"/>
                        <a:cs typeface="Times New Roman" pitchFamily="18" charset="0"/>
                      </a:endParaRPr>
                    </a:p>
                  </a:txBody>
                  <a:tcPr marT="0" marB="0" horzOverflow="overflow"/>
                </a:tc>
                <a:extLst>
                  <a:ext uri="{0D108BD9-81ED-4DB2-BD59-A6C34878D82A}">
                    <a16:rowId xmlns:a16="http://schemas.microsoft.com/office/drawing/2014/main" val="10000"/>
                  </a:ext>
                </a:extLst>
              </a:tr>
              <a:tr h="316977">
                <a:tc>
                  <a:txBody>
                    <a:bodyPr/>
                    <a:lstStyle/>
                    <a:p>
                      <a:pPr marL="0" marR="0" lvl="0" indent="0" algn="ctr" defTabSz="914400" rtl="0" eaLnBrk="1" fontAlgn="b" latinLnBrk="0" hangingPunct="1">
                        <a:lnSpc>
                          <a:spcPct val="100000"/>
                        </a:lnSpc>
                        <a:spcBef>
                          <a:spcPct val="0"/>
                        </a:spcBef>
                        <a:spcAft>
                          <a:spcPct val="0"/>
                        </a:spcAft>
                        <a:buClr>
                          <a:schemeClr val="tx2"/>
                        </a:buClr>
                        <a:buSzPct val="70000"/>
                        <a:buFont typeface="Wingdings" pitchFamily="2" charset="2"/>
                        <a:buNone/>
                        <a:tabLst/>
                      </a:pPr>
                      <a:r>
                        <a:rPr kumimoji="0" lang="el-GR" sz="1700" u="none" strike="noStrike" cap="none" normalizeH="0" baseline="0">
                          <a:ln>
                            <a:noFill/>
                          </a:ln>
                          <a:effectLst/>
                        </a:rPr>
                        <a:t>1</a:t>
                      </a:r>
                      <a:endParaRPr kumimoji="0" lang="el-GR" sz="1700" b="0" i="0" u="none" strike="noStrike" cap="none" normalizeH="0" baseline="0">
                        <a:ln>
                          <a:noFill/>
                        </a:ln>
                        <a:solidFill>
                          <a:srgbClr val="000000"/>
                        </a:solidFill>
                        <a:effectLst/>
                        <a:latin typeface="Comic Sans MS" pitchFamily="66" charset="0"/>
                        <a:cs typeface="Arial" charset="0"/>
                      </a:endParaRPr>
                    </a:p>
                  </a:txBody>
                  <a:tcPr marL="12700" marR="12700" marT="12700" marB="0" anchor="b" horzOverflow="overflow">
                    <a:solidFill>
                      <a:srgbClr val="FF0000"/>
                    </a:solidFill>
                  </a:tcPr>
                </a:tc>
                <a:tc>
                  <a:txBody>
                    <a:bodyPr/>
                    <a:lstStyle/>
                    <a:p>
                      <a:pPr marL="0" marR="0" lvl="0" indent="0" algn="ctr" defTabSz="914400" rtl="0" eaLnBrk="1" fontAlgn="b" latinLnBrk="0" hangingPunct="1">
                        <a:lnSpc>
                          <a:spcPct val="100000"/>
                        </a:lnSpc>
                        <a:spcBef>
                          <a:spcPct val="0"/>
                        </a:spcBef>
                        <a:spcAft>
                          <a:spcPct val="0"/>
                        </a:spcAft>
                        <a:buClr>
                          <a:schemeClr val="tx2"/>
                        </a:buClr>
                        <a:buSzPct val="70000"/>
                        <a:buFont typeface="Wingdings" pitchFamily="2" charset="2"/>
                        <a:buNone/>
                        <a:tabLst/>
                      </a:pPr>
                      <a:r>
                        <a:rPr kumimoji="0" lang="el-GR" sz="1700" u="none" strike="noStrike" cap="none" normalizeH="0" baseline="0">
                          <a:ln>
                            <a:noFill/>
                          </a:ln>
                          <a:effectLst/>
                        </a:rPr>
                        <a:t>13053</a:t>
                      </a:r>
                      <a:endParaRPr kumimoji="0" lang="el-GR" sz="1700" b="0" i="0" u="none" strike="noStrike" cap="none" normalizeH="0" baseline="0">
                        <a:ln>
                          <a:noFill/>
                        </a:ln>
                        <a:solidFill>
                          <a:srgbClr val="000000"/>
                        </a:solidFill>
                        <a:effectLst/>
                        <a:latin typeface="Comic Sans MS" pitchFamily="66" charset="0"/>
                        <a:cs typeface="Arial" charset="0"/>
                      </a:endParaRPr>
                    </a:p>
                  </a:txBody>
                  <a:tcPr marL="12700" marR="12700" marT="12700" marB="0" anchor="b" horzOverflow="overflow"/>
                </a:tc>
                <a:tc>
                  <a:txBody>
                    <a:bodyPr/>
                    <a:lstStyle/>
                    <a:p>
                      <a:pPr marL="0" marR="0" lvl="0" indent="0" algn="ctr" defTabSz="914400" rtl="0" eaLnBrk="1" fontAlgn="b" latinLnBrk="0" hangingPunct="1">
                        <a:lnSpc>
                          <a:spcPct val="100000"/>
                        </a:lnSpc>
                        <a:spcBef>
                          <a:spcPct val="0"/>
                        </a:spcBef>
                        <a:spcAft>
                          <a:spcPct val="0"/>
                        </a:spcAft>
                        <a:buClr>
                          <a:schemeClr val="tx2"/>
                        </a:buClr>
                        <a:buSzPct val="70000"/>
                        <a:buFont typeface="Wingdings" pitchFamily="2" charset="2"/>
                        <a:buNone/>
                        <a:tabLst/>
                      </a:pPr>
                      <a:r>
                        <a:rPr kumimoji="0" lang="el-GR" sz="1700" u="none" strike="noStrike" cap="none" normalizeH="0" baseline="0">
                          <a:ln>
                            <a:noFill/>
                          </a:ln>
                          <a:effectLst/>
                        </a:rPr>
                        <a:t>28</a:t>
                      </a:r>
                      <a:endParaRPr kumimoji="0" lang="el-GR" sz="1700" b="0" i="0" u="none" strike="noStrike" cap="none" normalizeH="0" baseline="0">
                        <a:ln>
                          <a:noFill/>
                        </a:ln>
                        <a:solidFill>
                          <a:srgbClr val="000000"/>
                        </a:solidFill>
                        <a:effectLst/>
                        <a:latin typeface="Comic Sans MS" pitchFamily="66" charset="0"/>
                        <a:cs typeface="Arial" charset="0"/>
                      </a:endParaRPr>
                    </a:p>
                  </a:txBody>
                  <a:tcPr marL="12700" marR="12700" marT="12700" marB="0" anchor="b" horzOverflow="overflow"/>
                </a:tc>
                <a:tc>
                  <a:txBody>
                    <a:bodyPr/>
                    <a:lstStyle/>
                    <a:p>
                      <a:pPr marL="0" marR="0" lvl="0" indent="0" algn="ctr" defTabSz="914400" rtl="0" eaLnBrk="1" fontAlgn="b" latinLnBrk="0" hangingPunct="1">
                        <a:lnSpc>
                          <a:spcPct val="100000"/>
                        </a:lnSpc>
                        <a:spcBef>
                          <a:spcPct val="0"/>
                        </a:spcBef>
                        <a:spcAft>
                          <a:spcPct val="0"/>
                        </a:spcAft>
                        <a:buClr>
                          <a:schemeClr val="tx2"/>
                        </a:buClr>
                        <a:buSzPct val="70000"/>
                        <a:buFont typeface="Wingdings" pitchFamily="2" charset="2"/>
                        <a:buNone/>
                        <a:tabLst/>
                      </a:pPr>
                      <a:r>
                        <a:rPr kumimoji="0" lang="en-US" sz="1700" u="none" strike="noStrike" cap="none" normalizeH="0" baseline="0">
                          <a:ln>
                            <a:noFill/>
                          </a:ln>
                          <a:effectLst/>
                        </a:rPr>
                        <a:t>Russian</a:t>
                      </a:r>
                      <a:endParaRPr kumimoji="0" lang="en-US" sz="1700" b="0" i="0" u="none" strike="noStrike" cap="none" normalizeH="0" baseline="0">
                        <a:ln>
                          <a:noFill/>
                        </a:ln>
                        <a:solidFill>
                          <a:srgbClr val="000000"/>
                        </a:solidFill>
                        <a:effectLst/>
                        <a:latin typeface="Comic Sans MS" pitchFamily="66" charset="0"/>
                        <a:cs typeface="Arial" charset="0"/>
                      </a:endParaRPr>
                    </a:p>
                  </a:txBody>
                  <a:tcPr marL="12700" marR="12700" marT="12700" marB="0" anchor="b" horzOverflow="overflow"/>
                </a:tc>
                <a:tc>
                  <a:txBody>
                    <a:bodyPr/>
                    <a:lstStyle/>
                    <a:p>
                      <a:pPr marL="0" marR="0" lvl="0" indent="0" algn="ctr" defTabSz="914400" rtl="0" eaLnBrk="1" fontAlgn="b" latinLnBrk="0" hangingPunct="1">
                        <a:lnSpc>
                          <a:spcPct val="100000"/>
                        </a:lnSpc>
                        <a:spcBef>
                          <a:spcPct val="0"/>
                        </a:spcBef>
                        <a:spcAft>
                          <a:spcPct val="0"/>
                        </a:spcAft>
                        <a:buClr>
                          <a:schemeClr val="tx2"/>
                        </a:buClr>
                        <a:buSzPct val="70000"/>
                        <a:buFont typeface="Wingdings" pitchFamily="2" charset="2"/>
                        <a:buNone/>
                        <a:tabLst/>
                      </a:pPr>
                      <a:r>
                        <a:rPr kumimoji="0" lang="en-US" sz="1700" u="none" strike="noStrike" cap="none" normalizeH="0" baseline="0">
                          <a:ln>
                            <a:noFill/>
                          </a:ln>
                          <a:effectLst/>
                        </a:rPr>
                        <a:t>Heart Disease</a:t>
                      </a:r>
                      <a:endParaRPr kumimoji="0" lang="en-US" sz="1700" b="0" i="0" u="none" strike="noStrike" cap="none" normalizeH="0" baseline="0">
                        <a:ln>
                          <a:noFill/>
                        </a:ln>
                        <a:solidFill>
                          <a:srgbClr val="000000"/>
                        </a:solidFill>
                        <a:effectLst/>
                        <a:latin typeface="Comic Sans MS" pitchFamily="66" charset="0"/>
                        <a:cs typeface="Arial" charset="0"/>
                      </a:endParaRPr>
                    </a:p>
                  </a:txBody>
                  <a:tcPr marL="12700" marR="12700" marT="12700" marB="0" anchor="b" horzOverflow="overflow"/>
                </a:tc>
                <a:extLst>
                  <a:ext uri="{0D108BD9-81ED-4DB2-BD59-A6C34878D82A}">
                    <a16:rowId xmlns:a16="http://schemas.microsoft.com/office/drawing/2014/main" val="10001"/>
                  </a:ext>
                </a:extLst>
              </a:tr>
              <a:tr h="316977">
                <a:tc>
                  <a:txBody>
                    <a:bodyPr/>
                    <a:lstStyle/>
                    <a:p>
                      <a:pPr marL="0" marR="0" lvl="0" indent="0" algn="ctr" defTabSz="914400" rtl="0" eaLnBrk="1" fontAlgn="b" latinLnBrk="0" hangingPunct="1">
                        <a:lnSpc>
                          <a:spcPct val="100000"/>
                        </a:lnSpc>
                        <a:spcBef>
                          <a:spcPct val="0"/>
                        </a:spcBef>
                        <a:spcAft>
                          <a:spcPct val="0"/>
                        </a:spcAft>
                        <a:buClr>
                          <a:schemeClr val="tx2"/>
                        </a:buClr>
                        <a:buSzPct val="70000"/>
                        <a:buFont typeface="Wingdings" pitchFamily="2" charset="2"/>
                        <a:buNone/>
                        <a:tabLst/>
                      </a:pPr>
                      <a:r>
                        <a:rPr kumimoji="0" lang="el-GR" sz="1700" u="none" strike="noStrike" cap="none" normalizeH="0" baseline="0">
                          <a:ln>
                            <a:noFill/>
                          </a:ln>
                          <a:effectLst/>
                        </a:rPr>
                        <a:t>2</a:t>
                      </a:r>
                      <a:endParaRPr kumimoji="0" lang="el-GR" sz="1700" b="0" i="0" u="none" strike="noStrike" cap="none" normalizeH="0" baseline="0">
                        <a:ln>
                          <a:noFill/>
                        </a:ln>
                        <a:solidFill>
                          <a:srgbClr val="000000"/>
                        </a:solidFill>
                        <a:effectLst/>
                        <a:latin typeface="Comic Sans MS" pitchFamily="66" charset="0"/>
                        <a:cs typeface="Arial" charset="0"/>
                      </a:endParaRPr>
                    </a:p>
                  </a:txBody>
                  <a:tcPr marL="12700" marR="12700" marT="12700" marB="0" anchor="b" horzOverflow="overflow">
                    <a:solidFill>
                      <a:srgbClr val="FF0000"/>
                    </a:solidFill>
                  </a:tcPr>
                </a:tc>
                <a:tc>
                  <a:txBody>
                    <a:bodyPr/>
                    <a:lstStyle/>
                    <a:p>
                      <a:pPr marL="0" marR="0" lvl="0" indent="0" algn="ctr" defTabSz="914400" rtl="0" eaLnBrk="1" fontAlgn="b" latinLnBrk="0" hangingPunct="1">
                        <a:lnSpc>
                          <a:spcPct val="100000"/>
                        </a:lnSpc>
                        <a:spcBef>
                          <a:spcPct val="0"/>
                        </a:spcBef>
                        <a:spcAft>
                          <a:spcPct val="0"/>
                        </a:spcAft>
                        <a:buClr>
                          <a:schemeClr val="tx2"/>
                        </a:buClr>
                        <a:buSzPct val="70000"/>
                        <a:buFont typeface="Wingdings" pitchFamily="2" charset="2"/>
                        <a:buNone/>
                        <a:tabLst/>
                      </a:pPr>
                      <a:r>
                        <a:rPr kumimoji="0" lang="el-GR" sz="1700" u="none" strike="noStrike" cap="none" normalizeH="0" baseline="0">
                          <a:ln>
                            <a:noFill/>
                          </a:ln>
                          <a:effectLst/>
                        </a:rPr>
                        <a:t>13068</a:t>
                      </a:r>
                      <a:endParaRPr kumimoji="0" lang="el-GR" sz="1700" b="0" i="0" u="none" strike="noStrike" cap="none" normalizeH="0" baseline="0">
                        <a:ln>
                          <a:noFill/>
                        </a:ln>
                        <a:solidFill>
                          <a:srgbClr val="000000"/>
                        </a:solidFill>
                        <a:effectLst/>
                        <a:latin typeface="Comic Sans MS" pitchFamily="66" charset="0"/>
                        <a:cs typeface="Arial" charset="0"/>
                      </a:endParaRPr>
                    </a:p>
                  </a:txBody>
                  <a:tcPr marL="12700" marR="12700" marT="12700" marB="0" anchor="b" horzOverflow="overflow"/>
                </a:tc>
                <a:tc>
                  <a:txBody>
                    <a:bodyPr/>
                    <a:lstStyle/>
                    <a:p>
                      <a:pPr marL="0" marR="0" lvl="0" indent="0" algn="ctr" defTabSz="914400" rtl="0" eaLnBrk="1" fontAlgn="b" latinLnBrk="0" hangingPunct="1">
                        <a:lnSpc>
                          <a:spcPct val="100000"/>
                        </a:lnSpc>
                        <a:spcBef>
                          <a:spcPct val="0"/>
                        </a:spcBef>
                        <a:spcAft>
                          <a:spcPct val="0"/>
                        </a:spcAft>
                        <a:buClr>
                          <a:schemeClr val="tx2"/>
                        </a:buClr>
                        <a:buSzPct val="70000"/>
                        <a:buFont typeface="Wingdings" pitchFamily="2" charset="2"/>
                        <a:buNone/>
                        <a:tabLst/>
                      </a:pPr>
                      <a:r>
                        <a:rPr kumimoji="0" lang="el-GR" sz="1700" u="none" strike="noStrike" cap="none" normalizeH="0" baseline="0">
                          <a:ln>
                            <a:noFill/>
                          </a:ln>
                          <a:effectLst/>
                        </a:rPr>
                        <a:t>29</a:t>
                      </a:r>
                      <a:endParaRPr kumimoji="0" lang="el-GR" sz="1700" b="0" i="0" u="none" strike="noStrike" cap="none" normalizeH="0" baseline="0">
                        <a:ln>
                          <a:noFill/>
                        </a:ln>
                        <a:solidFill>
                          <a:srgbClr val="000000"/>
                        </a:solidFill>
                        <a:effectLst/>
                        <a:latin typeface="Comic Sans MS" pitchFamily="66" charset="0"/>
                        <a:cs typeface="Arial" charset="0"/>
                      </a:endParaRPr>
                    </a:p>
                  </a:txBody>
                  <a:tcPr marL="12700" marR="12700" marT="12700" marB="0" anchor="b" horzOverflow="overflow"/>
                </a:tc>
                <a:tc>
                  <a:txBody>
                    <a:bodyPr/>
                    <a:lstStyle/>
                    <a:p>
                      <a:pPr marL="0" marR="0" lvl="0" indent="0" algn="ctr" defTabSz="914400" rtl="0" eaLnBrk="1" fontAlgn="b" latinLnBrk="0" hangingPunct="1">
                        <a:lnSpc>
                          <a:spcPct val="100000"/>
                        </a:lnSpc>
                        <a:spcBef>
                          <a:spcPct val="0"/>
                        </a:spcBef>
                        <a:spcAft>
                          <a:spcPct val="0"/>
                        </a:spcAft>
                        <a:buClr>
                          <a:schemeClr val="tx2"/>
                        </a:buClr>
                        <a:buSzPct val="70000"/>
                        <a:buFont typeface="Wingdings" pitchFamily="2" charset="2"/>
                        <a:buNone/>
                        <a:tabLst/>
                      </a:pPr>
                      <a:r>
                        <a:rPr kumimoji="0" lang="en-US" sz="1700" u="none" strike="noStrike" cap="none" normalizeH="0" baseline="0">
                          <a:ln>
                            <a:noFill/>
                          </a:ln>
                          <a:effectLst/>
                        </a:rPr>
                        <a:t>American</a:t>
                      </a:r>
                      <a:endParaRPr kumimoji="0" lang="en-US" sz="1700" b="0" i="0" u="none" strike="noStrike" cap="none" normalizeH="0" baseline="0">
                        <a:ln>
                          <a:noFill/>
                        </a:ln>
                        <a:solidFill>
                          <a:srgbClr val="000000"/>
                        </a:solidFill>
                        <a:effectLst/>
                        <a:latin typeface="Comic Sans MS" pitchFamily="66" charset="0"/>
                        <a:cs typeface="Arial" charset="0"/>
                      </a:endParaRPr>
                    </a:p>
                  </a:txBody>
                  <a:tcPr marL="12700" marR="12700" marT="12700" marB="0" anchor="b" horzOverflow="overflow"/>
                </a:tc>
                <a:tc>
                  <a:txBody>
                    <a:bodyPr/>
                    <a:lstStyle/>
                    <a:p>
                      <a:pPr marL="0" marR="0" lvl="0" indent="0" algn="ctr" defTabSz="914400" rtl="0" eaLnBrk="1" fontAlgn="b" latinLnBrk="0" hangingPunct="1">
                        <a:lnSpc>
                          <a:spcPct val="100000"/>
                        </a:lnSpc>
                        <a:spcBef>
                          <a:spcPct val="0"/>
                        </a:spcBef>
                        <a:spcAft>
                          <a:spcPct val="0"/>
                        </a:spcAft>
                        <a:buClr>
                          <a:schemeClr val="tx2"/>
                        </a:buClr>
                        <a:buSzPct val="70000"/>
                        <a:buFont typeface="Wingdings" pitchFamily="2" charset="2"/>
                        <a:buNone/>
                        <a:tabLst/>
                      </a:pPr>
                      <a:r>
                        <a:rPr kumimoji="0" lang="en-US" sz="1700" u="none" strike="noStrike" cap="none" normalizeH="0" baseline="0">
                          <a:ln>
                            <a:noFill/>
                          </a:ln>
                          <a:effectLst/>
                        </a:rPr>
                        <a:t>Heart Disease</a:t>
                      </a:r>
                      <a:endParaRPr kumimoji="0" lang="en-US" sz="1700" b="0" i="0" u="none" strike="noStrike" cap="none" normalizeH="0" baseline="0">
                        <a:ln>
                          <a:noFill/>
                        </a:ln>
                        <a:solidFill>
                          <a:srgbClr val="000000"/>
                        </a:solidFill>
                        <a:effectLst/>
                        <a:latin typeface="Comic Sans MS" pitchFamily="66" charset="0"/>
                        <a:cs typeface="Arial" charset="0"/>
                      </a:endParaRPr>
                    </a:p>
                  </a:txBody>
                  <a:tcPr marL="12700" marR="12700" marT="12700" marB="0" anchor="b" horzOverflow="overflow"/>
                </a:tc>
                <a:extLst>
                  <a:ext uri="{0D108BD9-81ED-4DB2-BD59-A6C34878D82A}">
                    <a16:rowId xmlns:a16="http://schemas.microsoft.com/office/drawing/2014/main" val="10002"/>
                  </a:ext>
                </a:extLst>
              </a:tr>
              <a:tr h="316977">
                <a:tc>
                  <a:txBody>
                    <a:bodyPr/>
                    <a:lstStyle/>
                    <a:p>
                      <a:pPr marL="0" marR="0" lvl="0" indent="0" algn="ctr" defTabSz="914400" rtl="0" eaLnBrk="1" fontAlgn="b" latinLnBrk="0" hangingPunct="1">
                        <a:lnSpc>
                          <a:spcPct val="100000"/>
                        </a:lnSpc>
                        <a:spcBef>
                          <a:spcPct val="0"/>
                        </a:spcBef>
                        <a:spcAft>
                          <a:spcPct val="0"/>
                        </a:spcAft>
                        <a:buClr>
                          <a:schemeClr val="tx2"/>
                        </a:buClr>
                        <a:buSzPct val="70000"/>
                        <a:buFont typeface="Wingdings" pitchFamily="2" charset="2"/>
                        <a:buNone/>
                        <a:tabLst/>
                      </a:pPr>
                      <a:r>
                        <a:rPr kumimoji="0" lang="el-GR" sz="1700" u="none" strike="noStrike" cap="none" normalizeH="0" baseline="0">
                          <a:ln>
                            <a:noFill/>
                          </a:ln>
                          <a:effectLst/>
                        </a:rPr>
                        <a:t>3</a:t>
                      </a:r>
                      <a:endParaRPr kumimoji="0" lang="el-GR" sz="1700" b="0" i="0" u="none" strike="noStrike" cap="none" normalizeH="0" baseline="0">
                        <a:ln>
                          <a:noFill/>
                        </a:ln>
                        <a:solidFill>
                          <a:srgbClr val="000000"/>
                        </a:solidFill>
                        <a:effectLst/>
                        <a:latin typeface="Comic Sans MS" pitchFamily="66" charset="0"/>
                        <a:cs typeface="Arial" charset="0"/>
                      </a:endParaRPr>
                    </a:p>
                  </a:txBody>
                  <a:tcPr marL="12700" marR="12700" marT="12700" marB="0" anchor="b" horzOverflow="overflow">
                    <a:solidFill>
                      <a:srgbClr val="FF0000"/>
                    </a:solidFill>
                  </a:tcPr>
                </a:tc>
                <a:tc>
                  <a:txBody>
                    <a:bodyPr/>
                    <a:lstStyle/>
                    <a:p>
                      <a:pPr marL="0" marR="0" lvl="0" indent="0" algn="ctr" defTabSz="914400" rtl="0" eaLnBrk="1" fontAlgn="b" latinLnBrk="0" hangingPunct="1">
                        <a:lnSpc>
                          <a:spcPct val="100000"/>
                        </a:lnSpc>
                        <a:spcBef>
                          <a:spcPct val="0"/>
                        </a:spcBef>
                        <a:spcAft>
                          <a:spcPct val="0"/>
                        </a:spcAft>
                        <a:buClr>
                          <a:schemeClr val="tx2"/>
                        </a:buClr>
                        <a:buSzPct val="70000"/>
                        <a:buFont typeface="Wingdings" pitchFamily="2" charset="2"/>
                        <a:buNone/>
                        <a:tabLst/>
                      </a:pPr>
                      <a:r>
                        <a:rPr kumimoji="0" lang="el-GR" sz="1700" u="none" strike="noStrike" cap="none" normalizeH="0" baseline="0">
                          <a:ln>
                            <a:noFill/>
                          </a:ln>
                          <a:effectLst/>
                        </a:rPr>
                        <a:t>13068</a:t>
                      </a:r>
                      <a:endParaRPr kumimoji="0" lang="el-GR" sz="1700" b="0" i="0" u="none" strike="noStrike" cap="none" normalizeH="0" baseline="0">
                        <a:ln>
                          <a:noFill/>
                        </a:ln>
                        <a:solidFill>
                          <a:srgbClr val="000000"/>
                        </a:solidFill>
                        <a:effectLst/>
                        <a:latin typeface="Comic Sans MS" pitchFamily="66" charset="0"/>
                        <a:cs typeface="Arial" charset="0"/>
                      </a:endParaRPr>
                    </a:p>
                  </a:txBody>
                  <a:tcPr marL="12700" marR="12700" marT="12700" marB="0" anchor="b" horzOverflow="overflow"/>
                </a:tc>
                <a:tc>
                  <a:txBody>
                    <a:bodyPr/>
                    <a:lstStyle/>
                    <a:p>
                      <a:pPr marL="0" marR="0" lvl="0" indent="0" algn="ctr" defTabSz="914400" rtl="0" eaLnBrk="1" fontAlgn="b" latinLnBrk="0" hangingPunct="1">
                        <a:lnSpc>
                          <a:spcPct val="100000"/>
                        </a:lnSpc>
                        <a:spcBef>
                          <a:spcPct val="0"/>
                        </a:spcBef>
                        <a:spcAft>
                          <a:spcPct val="0"/>
                        </a:spcAft>
                        <a:buClr>
                          <a:schemeClr val="tx2"/>
                        </a:buClr>
                        <a:buSzPct val="70000"/>
                        <a:buFont typeface="Wingdings" pitchFamily="2" charset="2"/>
                        <a:buNone/>
                        <a:tabLst/>
                      </a:pPr>
                      <a:r>
                        <a:rPr kumimoji="0" lang="el-GR" sz="1700" u="none" strike="noStrike" cap="none" normalizeH="0" baseline="0">
                          <a:ln>
                            <a:noFill/>
                          </a:ln>
                          <a:effectLst/>
                        </a:rPr>
                        <a:t>21</a:t>
                      </a:r>
                      <a:endParaRPr kumimoji="0" lang="el-GR" sz="1700" b="0" i="0" u="none" strike="noStrike" cap="none" normalizeH="0" baseline="0">
                        <a:ln>
                          <a:noFill/>
                        </a:ln>
                        <a:solidFill>
                          <a:srgbClr val="000000"/>
                        </a:solidFill>
                        <a:effectLst/>
                        <a:latin typeface="Comic Sans MS" pitchFamily="66" charset="0"/>
                        <a:cs typeface="Arial" charset="0"/>
                      </a:endParaRPr>
                    </a:p>
                  </a:txBody>
                  <a:tcPr marL="12700" marR="12700" marT="12700" marB="0" anchor="b" horzOverflow="overflow"/>
                </a:tc>
                <a:tc>
                  <a:txBody>
                    <a:bodyPr/>
                    <a:lstStyle/>
                    <a:p>
                      <a:pPr marL="0" marR="0" lvl="0" indent="0" algn="ctr" defTabSz="914400" rtl="0" eaLnBrk="1" fontAlgn="b" latinLnBrk="0" hangingPunct="1">
                        <a:lnSpc>
                          <a:spcPct val="100000"/>
                        </a:lnSpc>
                        <a:spcBef>
                          <a:spcPct val="0"/>
                        </a:spcBef>
                        <a:spcAft>
                          <a:spcPct val="0"/>
                        </a:spcAft>
                        <a:buClr>
                          <a:schemeClr val="tx2"/>
                        </a:buClr>
                        <a:buSzPct val="70000"/>
                        <a:buFont typeface="Wingdings" pitchFamily="2" charset="2"/>
                        <a:buNone/>
                        <a:tabLst/>
                      </a:pPr>
                      <a:r>
                        <a:rPr kumimoji="0" lang="en-US" sz="1700" u="none" strike="noStrike" cap="none" normalizeH="0" baseline="0">
                          <a:ln>
                            <a:noFill/>
                          </a:ln>
                          <a:effectLst/>
                        </a:rPr>
                        <a:t>Japanese</a:t>
                      </a:r>
                      <a:endParaRPr kumimoji="0" lang="en-US" sz="1700" b="0" i="0" u="none" strike="noStrike" cap="none" normalizeH="0" baseline="0">
                        <a:ln>
                          <a:noFill/>
                        </a:ln>
                        <a:solidFill>
                          <a:srgbClr val="000000"/>
                        </a:solidFill>
                        <a:effectLst/>
                        <a:latin typeface="Comic Sans MS" pitchFamily="66" charset="0"/>
                        <a:cs typeface="Arial" charset="0"/>
                      </a:endParaRPr>
                    </a:p>
                  </a:txBody>
                  <a:tcPr marL="12700" marR="12700" marT="12700" marB="0" anchor="b" horzOverflow="overflow"/>
                </a:tc>
                <a:tc>
                  <a:txBody>
                    <a:bodyPr/>
                    <a:lstStyle/>
                    <a:p>
                      <a:pPr marL="0" marR="0" lvl="0" indent="0" algn="ctr" defTabSz="914400" rtl="0" eaLnBrk="1" fontAlgn="b" latinLnBrk="0" hangingPunct="1">
                        <a:lnSpc>
                          <a:spcPct val="100000"/>
                        </a:lnSpc>
                        <a:spcBef>
                          <a:spcPct val="0"/>
                        </a:spcBef>
                        <a:spcAft>
                          <a:spcPct val="0"/>
                        </a:spcAft>
                        <a:buClr>
                          <a:schemeClr val="tx2"/>
                        </a:buClr>
                        <a:buSzPct val="70000"/>
                        <a:buFont typeface="Wingdings" pitchFamily="2" charset="2"/>
                        <a:buNone/>
                        <a:tabLst/>
                      </a:pPr>
                      <a:r>
                        <a:rPr kumimoji="0" lang="en-US" sz="1700" u="none" strike="noStrike" cap="none" normalizeH="0" baseline="0">
                          <a:ln>
                            <a:noFill/>
                          </a:ln>
                          <a:effectLst/>
                        </a:rPr>
                        <a:t>Viral Infection</a:t>
                      </a:r>
                      <a:endParaRPr kumimoji="0" lang="en-US" sz="1700" b="0" i="0" u="none" strike="noStrike" cap="none" normalizeH="0" baseline="0">
                        <a:ln>
                          <a:noFill/>
                        </a:ln>
                        <a:solidFill>
                          <a:srgbClr val="000000"/>
                        </a:solidFill>
                        <a:effectLst/>
                        <a:latin typeface="Comic Sans MS" pitchFamily="66" charset="0"/>
                        <a:cs typeface="Arial" charset="0"/>
                      </a:endParaRPr>
                    </a:p>
                  </a:txBody>
                  <a:tcPr marL="12700" marR="12700" marT="12700" marB="0" anchor="b" horzOverflow="overflow"/>
                </a:tc>
                <a:extLst>
                  <a:ext uri="{0D108BD9-81ED-4DB2-BD59-A6C34878D82A}">
                    <a16:rowId xmlns:a16="http://schemas.microsoft.com/office/drawing/2014/main" val="10003"/>
                  </a:ext>
                </a:extLst>
              </a:tr>
              <a:tr h="316977">
                <a:tc>
                  <a:txBody>
                    <a:bodyPr/>
                    <a:lstStyle/>
                    <a:p>
                      <a:pPr marL="0" marR="0" lvl="0" indent="0" algn="ctr" defTabSz="914400" rtl="0" eaLnBrk="1" fontAlgn="b" latinLnBrk="0" hangingPunct="1">
                        <a:lnSpc>
                          <a:spcPct val="100000"/>
                        </a:lnSpc>
                        <a:spcBef>
                          <a:spcPct val="0"/>
                        </a:spcBef>
                        <a:spcAft>
                          <a:spcPct val="0"/>
                        </a:spcAft>
                        <a:buClr>
                          <a:schemeClr val="tx2"/>
                        </a:buClr>
                        <a:buSzPct val="70000"/>
                        <a:buFont typeface="Wingdings" pitchFamily="2" charset="2"/>
                        <a:buNone/>
                        <a:tabLst/>
                      </a:pPr>
                      <a:r>
                        <a:rPr kumimoji="0" lang="el-GR" sz="1700" u="none" strike="noStrike" cap="none" normalizeH="0" baseline="0">
                          <a:ln>
                            <a:noFill/>
                          </a:ln>
                          <a:effectLst/>
                        </a:rPr>
                        <a:t>4</a:t>
                      </a:r>
                      <a:endParaRPr kumimoji="0" lang="el-GR" sz="1700" b="0" i="0" u="none" strike="noStrike" cap="none" normalizeH="0" baseline="0">
                        <a:ln>
                          <a:noFill/>
                        </a:ln>
                        <a:solidFill>
                          <a:srgbClr val="000000"/>
                        </a:solidFill>
                        <a:effectLst/>
                        <a:latin typeface="Comic Sans MS" pitchFamily="66" charset="0"/>
                        <a:cs typeface="Arial" charset="0"/>
                      </a:endParaRPr>
                    </a:p>
                  </a:txBody>
                  <a:tcPr marL="12700" marR="12700" marT="12700" marB="0" anchor="b" horzOverflow="overflow">
                    <a:solidFill>
                      <a:srgbClr val="FF0000"/>
                    </a:solidFill>
                  </a:tcPr>
                </a:tc>
                <a:tc>
                  <a:txBody>
                    <a:bodyPr/>
                    <a:lstStyle/>
                    <a:p>
                      <a:pPr marL="0" marR="0" lvl="0" indent="0" algn="ctr" defTabSz="914400" rtl="0" eaLnBrk="1" fontAlgn="b" latinLnBrk="0" hangingPunct="1">
                        <a:lnSpc>
                          <a:spcPct val="100000"/>
                        </a:lnSpc>
                        <a:spcBef>
                          <a:spcPct val="0"/>
                        </a:spcBef>
                        <a:spcAft>
                          <a:spcPct val="0"/>
                        </a:spcAft>
                        <a:buClr>
                          <a:schemeClr val="tx2"/>
                        </a:buClr>
                        <a:buSzPct val="70000"/>
                        <a:buFont typeface="Wingdings" pitchFamily="2" charset="2"/>
                        <a:buNone/>
                        <a:tabLst/>
                      </a:pPr>
                      <a:r>
                        <a:rPr kumimoji="0" lang="el-GR" sz="1700" u="none" strike="noStrike" cap="none" normalizeH="0" baseline="0">
                          <a:ln>
                            <a:noFill/>
                          </a:ln>
                          <a:effectLst/>
                        </a:rPr>
                        <a:t>13053</a:t>
                      </a:r>
                      <a:endParaRPr kumimoji="0" lang="el-GR" sz="1700" b="0" i="0" u="none" strike="noStrike" cap="none" normalizeH="0" baseline="0">
                        <a:ln>
                          <a:noFill/>
                        </a:ln>
                        <a:solidFill>
                          <a:srgbClr val="000000"/>
                        </a:solidFill>
                        <a:effectLst/>
                        <a:latin typeface="Comic Sans MS" pitchFamily="66" charset="0"/>
                        <a:cs typeface="Arial" charset="0"/>
                      </a:endParaRPr>
                    </a:p>
                  </a:txBody>
                  <a:tcPr marL="12700" marR="12700" marT="12700" marB="0" anchor="b" horzOverflow="overflow"/>
                </a:tc>
                <a:tc>
                  <a:txBody>
                    <a:bodyPr/>
                    <a:lstStyle/>
                    <a:p>
                      <a:pPr marL="0" marR="0" lvl="0" indent="0" algn="ctr" defTabSz="914400" rtl="0" eaLnBrk="1" fontAlgn="b" latinLnBrk="0" hangingPunct="1">
                        <a:lnSpc>
                          <a:spcPct val="100000"/>
                        </a:lnSpc>
                        <a:spcBef>
                          <a:spcPct val="0"/>
                        </a:spcBef>
                        <a:spcAft>
                          <a:spcPct val="0"/>
                        </a:spcAft>
                        <a:buClr>
                          <a:schemeClr val="tx2"/>
                        </a:buClr>
                        <a:buSzPct val="70000"/>
                        <a:buFont typeface="Wingdings" pitchFamily="2" charset="2"/>
                        <a:buNone/>
                        <a:tabLst/>
                      </a:pPr>
                      <a:r>
                        <a:rPr kumimoji="0" lang="el-GR" sz="1700" u="none" strike="noStrike" cap="none" normalizeH="0" baseline="0">
                          <a:ln>
                            <a:noFill/>
                          </a:ln>
                          <a:effectLst/>
                        </a:rPr>
                        <a:t>23</a:t>
                      </a:r>
                      <a:endParaRPr kumimoji="0" lang="el-GR" sz="1700" b="0" i="0" u="none" strike="noStrike" cap="none" normalizeH="0" baseline="0">
                        <a:ln>
                          <a:noFill/>
                        </a:ln>
                        <a:solidFill>
                          <a:srgbClr val="000000"/>
                        </a:solidFill>
                        <a:effectLst/>
                        <a:latin typeface="Comic Sans MS" pitchFamily="66" charset="0"/>
                        <a:cs typeface="Arial" charset="0"/>
                      </a:endParaRPr>
                    </a:p>
                  </a:txBody>
                  <a:tcPr marL="12700" marR="12700" marT="12700" marB="0" anchor="b" horzOverflow="overflow"/>
                </a:tc>
                <a:tc>
                  <a:txBody>
                    <a:bodyPr/>
                    <a:lstStyle/>
                    <a:p>
                      <a:pPr marL="0" marR="0" lvl="0" indent="0" algn="ctr" defTabSz="914400" rtl="0" eaLnBrk="1" fontAlgn="b" latinLnBrk="0" hangingPunct="1">
                        <a:lnSpc>
                          <a:spcPct val="100000"/>
                        </a:lnSpc>
                        <a:spcBef>
                          <a:spcPct val="0"/>
                        </a:spcBef>
                        <a:spcAft>
                          <a:spcPct val="0"/>
                        </a:spcAft>
                        <a:buClr>
                          <a:schemeClr val="tx2"/>
                        </a:buClr>
                        <a:buSzPct val="70000"/>
                        <a:buFont typeface="Wingdings" pitchFamily="2" charset="2"/>
                        <a:buNone/>
                        <a:tabLst/>
                      </a:pPr>
                      <a:r>
                        <a:rPr kumimoji="0" lang="en-US" sz="1700" u="none" strike="noStrike" cap="none" normalizeH="0" baseline="0">
                          <a:ln>
                            <a:noFill/>
                          </a:ln>
                          <a:effectLst/>
                        </a:rPr>
                        <a:t>American</a:t>
                      </a:r>
                      <a:endParaRPr kumimoji="0" lang="en-US" sz="1700" b="0" i="0" u="none" strike="noStrike" cap="none" normalizeH="0" baseline="0">
                        <a:ln>
                          <a:noFill/>
                        </a:ln>
                        <a:solidFill>
                          <a:srgbClr val="000000"/>
                        </a:solidFill>
                        <a:effectLst/>
                        <a:latin typeface="Comic Sans MS" pitchFamily="66" charset="0"/>
                        <a:cs typeface="Arial" charset="0"/>
                      </a:endParaRPr>
                    </a:p>
                  </a:txBody>
                  <a:tcPr marL="12700" marR="12700" marT="12700" marB="0" anchor="b" horzOverflow="overflow"/>
                </a:tc>
                <a:tc>
                  <a:txBody>
                    <a:bodyPr/>
                    <a:lstStyle/>
                    <a:p>
                      <a:pPr marL="0" marR="0" lvl="0" indent="0" algn="ctr" defTabSz="914400" rtl="0" eaLnBrk="1" fontAlgn="b" latinLnBrk="0" hangingPunct="1">
                        <a:lnSpc>
                          <a:spcPct val="100000"/>
                        </a:lnSpc>
                        <a:spcBef>
                          <a:spcPct val="0"/>
                        </a:spcBef>
                        <a:spcAft>
                          <a:spcPct val="0"/>
                        </a:spcAft>
                        <a:buClr>
                          <a:schemeClr val="tx2"/>
                        </a:buClr>
                        <a:buSzPct val="70000"/>
                        <a:buFont typeface="Wingdings" pitchFamily="2" charset="2"/>
                        <a:buNone/>
                        <a:tabLst/>
                      </a:pPr>
                      <a:r>
                        <a:rPr kumimoji="0" lang="en-US" sz="1700" u="none" strike="noStrike" cap="none" normalizeH="0" baseline="0">
                          <a:ln>
                            <a:noFill/>
                          </a:ln>
                          <a:effectLst/>
                        </a:rPr>
                        <a:t>Viral Infection</a:t>
                      </a:r>
                      <a:endParaRPr kumimoji="0" lang="en-US" sz="1700" b="0" i="0" u="none" strike="noStrike" cap="none" normalizeH="0" baseline="0">
                        <a:ln>
                          <a:noFill/>
                        </a:ln>
                        <a:solidFill>
                          <a:srgbClr val="000000"/>
                        </a:solidFill>
                        <a:effectLst/>
                        <a:latin typeface="Comic Sans MS" pitchFamily="66" charset="0"/>
                        <a:cs typeface="Arial" charset="0"/>
                      </a:endParaRPr>
                    </a:p>
                  </a:txBody>
                  <a:tcPr marL="12700" marR="12700" marT="12700" marB="0" anchor="b" horzOverflow="overflow"/>
                </a:tc>
                <a:extLst>
                  <a:ext uri="{0D108BD9-81ED-4DB2-BD59-A6C34878D82A}">
                    <a16:rowId xmlns:a16="http://schemas.microsoft.com/office/drawing/2014/main" val="10004"/>
                  </a:ext>
                </a:extLst>
              </a:tr>
              <a:tr h="316977">
                <a:tc>
                  <a:txBody>
                    <a:bodyPr/>
                    <a:lstStyle/>
                    <a:p>
                      <a:pPr marL="0" marR="0" lvl="0" indent="0" algn="ctr" defTabSz="914400" rtl="0" eaLnBrk="1" fontAlgn="b" latinLnBrk="0" hangingPunct="1">
                        <a:lnSpc>
                          <a:spcPct val="100000"/>
                        </a:lnSpc>
                        <a:spcBef>
                          <a:spcPct val="0"/>
                        </a:spcBef>
                        <a:spcAft>
                          <a:spcPct val="0"/>
                        </a:spcAft>
                        <a:buClr>
                          <a:schemeClr val="tx2"/>
                        </a:buClr>
                        <a:buSzPct val="70000"/>
                        <a:buFont typeface="Wingdings" pitchFamily="2" charset="2"/>
                        <a:buNone/>
                        <a:tabLst/>
                      </a:pPr>
                      <a:r>
                        <a:rPr kumimoji="0" lang="el-GR" sz="1700" u="none" strike="noStrike" cap="none" normalizeH="0" baseline="0">
                          <a:ln>
                            <a:noFill/>
                          </a:ln>
                          <a:effectLst/>
                        </a:rPr>
                        <a:t>5</a:t>
                      </a:r>
                      <a:endParaRPr kumimoji="0" lang="el-GR" sz="1700" b="0" i="0" u="none" strike="noStrike" cap="none" normalizeH="0" baseline="0">
                        <a:ln>
                          <a:noFill/>
                        </a:ln>
                        <a:solidFill>
                          <a:srgbClr val="000000"/>
                        </a:solidFill>
                        <a:effectLst/>
                        <a:latin typeface="Comic Sans MS" pitchFamily="66" charset="0"/>
                        <a:cs typeface="Arial" charset="0"/>
                      </a:endParaRPr>
                    </a:p>
                  </a:txBody>
                  <a:tcPr marL="12700" marR="12700" marT="12700" marB="0" anchor="b" horzOverflow="overflow">
                    <a:solidFill>
                      <a:srgbClr val="FF0000"/>
                    </a:solidFill>
                  </a:tcPr>
                </a:tc>
                <a:tc>
                  <a:txBody>
                    <a:bodyPr/>
                    <a:lstStyle/>
                    <a:p>
                      <a:pPr marL="0" marR="0" lvl="0" indent="0" algn="ctr" defTabSz="914400" rtl="0" eaLnBrk="1" fontAlgn="b" latinLnBrk="0" hangingPunct="1">
                        <a:lnSpc>
                          <a:spcPct val="100000"/>
                        </a:lnSpc>
                        <a:spcBef>
                          <a:spcPct val="0"/>
                        </a:spcBef>
                        <a:spcAft>
                          <a:spcPct val="0"/>
                        </a:spcAft>
                        <a:buClr>
                          <a:schemeClr val="tx2"/>
                        </a:buClr>
                        <a:buSzPct val="70000"/>
                        <a:buFont typeface="Wingdings" pitchFamily="2" charset="2"/>
                        <a:buNone/>
                        <a:tabLst/>
                      </a:pPr>
                      <a:r>
                        <a:rPr kumimoji="0" lang="el-GR" sz="1700" u="none" strike="noStrike" cap="none" normalizeH="0" baseline="0">
                          <a:ln>
                            <a:noFill/>
                          </a:ln>
                          <a:effectLst/>
                        </a:rPr>
                        <a:t>14853</a:t>
                      </a:r>
                      <a:endParaRPr kumimoji="0" lang="el-GR" sz="1700" b="0" i="0" u="none" strike="noStrike" cap="none" normalizeH="0" baseline="0">
                        <a:ln>
                          <a:noFill/>
                        </a:ln>
                        <a:solidFill>
                          <a:srgbClr val="000000"/>
                        </a:solidFill>
                        <a:effectLst/>
                        <a:latin typeface="Comic Sans MS" pitchFamily="66" charset="0"/>
                        <a:cs typeface="Arial" charset="0"/>
                      </a:endParaRPr>
                    </a:p>
                  </a:txBody>
                  <a:tcPr marL="12700" marR="12700" marT="12700" marB="0" anchor="b" horzOverflow="overflow"/>
                </a:tc>
                <a:tc>
                  <a:txBody>
                    <a:bodyPr/>
                    <a:lstStyle/>
                    <a:p>
                      <a:pPr marL="0" marR="0" lvl="0" indent="0" algn="ctr" defTabSz="914400" rtl="0" eaLnBrk="1" fontAlgn="b" latinLnBrk="0" hangingPunct="1">
                        <a:lnSpc>
                          <a:spcPct val="100000"/>
                        </a:lnSpc>
                        <a:spcBef>
                          <a:spcPct val="0"/>
                        </a:spcBef>
                        <a:spcAft>
                          <a:spcPct val="0"/>
                        </a:spcAft>
                        <a:buClr>
                          <a:schemeClr val="tx2"/>
                        </a:buClr>
                        <a:buSzPct val="70000"/>
                        <a:buFont typeface="Wingdings" pitchFamily="2" charset="2"/>
                        <a:buNone/>
                        <a:tabLst/>
                      </a:pPr>
                      <a:r>
                        <a:rPr kumimoji="0" lang="el-GR" sz="1700" u="none" strike="noStrike" cap="none" normalizeH="0" baseline="0">
                          <a:ln>
                            <a:noFill/>
                          </a:ln>
                          <a:effectLst/>
                        </a:rPr>
                        <a:t>50</a:t>
                      </a:r>
                      <a:endParaRPr kumimoji="0" lang="el-GR" sz="1700" b="0" i="0" u="none" strike="noStrike" cap="none" normalizeH="0" baseline="0">
                        <a:ln>
                          <a:noFill/>
                        </a:ln>
                        <a:solidFill>
                          <a:srgbClr val="000000"/>
                        </a:solidFill>
                        <a:effectLst/>
                        <a:latin typeface="Comic Sans MS" pitchFamily="66" charset="0"/>
                        <a:cs typeface="Arial" charset="0"/>
                      </a:endParaRPr>
                    </a:p>
                  </a:txBody>
                  <a:tcPr marL="12700" marR="12700" marT="12700" marB="0" anchor="b" horzOverflow="overflow"/>
                </a:tc>
                <a:tc>
                  <a:txBody>
                    <a:bodyPr/>
                    <a:lstStyle/>
                    <a:p>
                      <a:pPr marL="0" marR="0" lvl="0" indent="0" algn="ctr" defTabSz="914400" rtl="0" eaLnBrk="1" fontAlgn="b" latinLnBrk="0" hangingPunct="1">
                        <a:lnSpc>
                          <a:spcPct val="100000"/>
                        </a:lnSpc>
                        <a:spcBef>
                          <a:spcPct val="0"/>
                        </a:spcBef>
                        <a:spcAft>
                          <a:spcPct val="0"/>
                        </a:spcAft>
                        <a:buClr>
                          <a:schemeClr val="tx2"/>
                        </a:buClr>
                        <a:buSzPct val="70000"/>
                        <a:buFont typeface="Wingdings" pitchFamily="2" charset="2"/>
                        <a:buNone/>
                        <a:tabLst/>
                      </a:pPr>
                      <a:r>
                        <a:rPr kumimoji="0" lang="en-US" sz="1700" u="none" strike="noStrike" cap="none" normalizeH="0" baseline="0">
                          <a:ln>
                            <a:noFill/>
                          </a:ln>
                          <a:effectLst/>
                        </a:rPr>
                        <a:t>Indian</a:t>
                      </a:r>
                      <a:endParaRPr kumimoji="0" lang="en-US" sz="1700" b="0" i="0" u="none" strike="noStrike" cap="none" normalizeH="0" baseline="0">
                        <a:ln>
                          <a:noFill/>
                        </a:ln>
                        <a:solidFill>
                          <a:srgbClr val="000000"/>
                        </a:solidFill>
                        <a:effectLst/>
                        <a:latin typeface="Comic Sans MS" pitchFamily="66" charset="0"/>
                        <a:cs typeface="Arial" charset="0"/>
                      </a:endParaRPr>
                    </a:p>
                  </a:txBody>
                  <a:tcPr marL="12700" marR="12700" marT="12700" marB="0" anchor="b" horzOverflow="overflow"/>
                </a:tc>
                <a:tc>
                  <a:txBody>
                    <a:bodyPr/>
                    <a:lstStyle/>
                    <a:p>
                      <a:pPr marL="0" marR="0" lvl="0" indent="0" algn="ctr" defTabSz="914400" rtl="0" eaLnBrk="1" fontAlgn="b" latinLnBrk="0" hangingPunct="1">
                        <a:lnSpc>
                          <a:spcPct val="100000"/>
                        </a:lnSpc>
                        <a:spcBef>
                          <a:spcPct val="0"/>
                        </a:spcBef>
                        <a:spcAft>
                          <a:spcPct val="0"/>
                        </a:spcAft>
                        <a:buClr>
                          <a:schemeClr val="tx2"/>
                        </a:buClr>
                        <a:buSzPct val="70000"/>
                        <a:buFont typeface="Wingdings" pitchFamily="2" charset="2"/>
                        <a:buNone/>
                        <a:tabLst/>
                      </a:pPr>
                      <a:r>
                        <a:rPr kumimoji="0" lang="en-US" sz="1700" u="none" strike="noStrike" cap="none" normalizeH="0" baseline="0">
                          <a:ln>
                            <a:noFill/>
                          </a:ln>
                          <a:effectLst/>
                        </a:rPr>
                        <a:t>Cancer</a:t>
                      </a:r>
                      <a:endParaRPr kumimoji="0" lang="en-US" sz="1700" b="0" i="0" u="none" strike="noStrike" cap="none" normalizeH="0" baseline="0">
                        <a:ln>
                          <a:noFill/>
                        </a:ln>
                        <a:solidFill>
                          <a:srgbClr val="000000"/>
                        </a:solidFill>
                        <a:effectLst/>
                        <a:latin typeface="Comic Sans MS" pitchFamily="66" charset="0"/>
                        <a:cs typeface="Arial" charset="0"/>
                      </a:endParaRPr>
                    </a:p>
                  </a:txBody>
                  <a:tcPr marL="12700" marR="12700" marT="12700" marB="0" anchor="b" horzOverflow="overflow"/>
                </a:tc>
                <a:extLst>
                  <a:ext uri="{0D108BD9-81ED-4DB2-BD59-A6C34878D82A}">
                    <a16:rowId xmlns:a16="http://schemas.microsoft.com/office/drawing/2014/main" val="10005"/>
                  </a:ext>
                </a:extLst>
              </a:tr>
              <a:tr h="316977">
                <a:tc>
                  <a:txBody>
                    <a:bodyPr/>
                    <a:lstStyle/>
                    <a:p>
                      <a:pPr marL="0" marR="0" lvl="0" indent="0" algn="ctr" defTabSz="914400" rtl="0" eaLnBrk="1" fontAlgn="b" latinLnBrk="0" hangingPunct="1">
                        <a:lnSpc>
                          <a:spcPct val="100000"/>
                        </a:lnSpc>
                        <a:spcBef>
                          <a:spcPct val="0"/>
                        </a:spcBef>
                        <a:spcAft>
                          <a:spcPct val="0"/>
                        </a:spcAft>
                        <a:buClr>
                          <a:schemeClr val="tx2"/>
                        </a:buClr>
                        <a:buSzPct val="70000"/>
                        <a:buFont typeface="Wingdings" pitchFamily="2" charset="2"/>
                        <a:buNone/>
                        <a:tabLst/>
                      </a:pPr>
                      <a:r>
                        <a:rPr kumimoji="0" lang="el-GR" sz="1700" u="none" strike="noStrike" cap="none" normalizeH="0" baseline="0">
                          <a:ln>
                            <a:noFill/>
                          </a:ln>
                          <a:effectLst/>
                        </a:rPr>
                        <a:t>6</a:t>
                      </a:r>
                      <a:endParaRPr kumimoji="0" lang="el-GR" sz="1700" b="0" i="0" u="none" strike="noStrike" cap="none" normalizeH="0" baseline="0">
                        <a:ln>
                          <a:noFill/>
                        </a:ln>
                        <a:solidFill>
                          <a:srgbClr val="000000"/>
                        </a:solidFill>
                        <a:effectLst/>
                        <a:latin typeface="Comic Sans MS" pitchFamily="66" charset="0"/>
                        <a:cs typeface="Arial" charset="0"/>
                      </a:endParaRPr>
                    </a:p>
                  </a:txBody>
                  <a:tcPr marL="12700" marR="12700" marT="12700" marB="0" anchor="b" horzOverflow="overflow">
                    <a:solidFill>
                      <a:srgbClr val="FF0000"/>
                    </a:solidFill>
                  </a:tcPr>
                </a:tc>
                <a:tc>
                  <a:txBody>
                    <a:bodyPr/>
                    <a:lstStyle/>
                    <a:p>
                      <a:pPr marL="0" marR="0" lvl="0" indent="0" algn="ctr" defTabSz="914400" rtl="0" eaLnBrk="1" fontAlgn="b" latinLnBrk="0" hangingPunct="1">
                        <a:lnSpc>
                          <a:spcPct val="100000"/>
                        </a:lnSpc>
                        <a:spcBef>
                          <a:spcPct val="0"/>
                        </a:spcBef>
                        <a:spcAft>
                          <a:spcPct val="0"/>
                        </a:spcAft>
                        <a:buClr>
                          <a:schemeClr val="tx2"/>
                        </a:buClr>
                        <a:buSzPct val="70000"/>
                        <a:buFont typeface="Wingdings" pitchFamily="2" charset="2"/>
                        <a:buNone/>
                        <a:tabLst/>
                      </a:pPr>
                      <a:r>
                        <a:rPr kumimoji="0" lang="el-GR" sz="1700" u="none" strike="noStrike" cap="none" normalizeH="0" baseline="0">
                          <a:ln>
                            <a:noFill/>
                          </a:ln>
                          <a:effectLst/>
                        </a:rPr>
                        <a:t>14853</a:t>
                      </a:r>
                      <a:endParaRPr kumimoji="0" lang="el-GR" sz="1700" b="0" i="0" u="none" strike="noStrike" cap="none" normalizeH="0" baseline="0">
                        <a:ln>
                          <a:noFill/>
                        </a:ln>
                        <a:solidFill>
                          <a:srgbClr val="000000"/>
                        </a:solidFill>
                        <a:effectLst/>
                        <a:latin typeface="Comic Sans MS" pitchFamily="66" charset="0"/>
                        <a:cs typeface="Arial" charset="0"/>
                      </a:endParaRPr>
                    </a:p>
                  </a:txBody>
                  <a:tcPr marL="12700" marR="12700" marT="12700" marB="0" anchor="b" horzOverflow="overflow"/>
                </a:tc>
                <a:tc>
                  <a:txBody>
                    <a:bodyPr/>
                    <a:lstStyle/>
                    <a:p>
                      <a:pPr marL="0" marR="0" lvl="0" indent="0" algn="ctr" defTabSz="914400" rtl="0" eaLnBrk="1" fontAlgn="b" latinLnBrk="0" hangingPunct="1">
                        <a:lnSpc>
                          <a:spcPct val="100000"/>
                        </a:lnSpc>
                        <a:spcBef>
                          <a:spcPct val="0"/>
                        </a:spcBef>
                        <a:spcAft>
                          <a:spcPct val="0"/>
                        </a:spcAft>
                        <a:buClr>
                          <a:schemeClr val="tx2"/>
                        </a:buClr>
                        <a:buSzPct val="70000"/>
                        <a:buFont typeface="Wingdings" pitchFamily="2" charset="2"/>
                        <a:buNone/>
                        <a:tabLst/>
                      </a:pPr>
                      <a:r>
                        <a:rPr kumimoji="0" lang="el-GR" sz="1700" u="none" strike="noStrike" cap="none" normalizeH="0" baseline="0">
                          <a:ln>
                            <a:noFill/>
                          </a:ln>
                          <a:effectLst/>
                        </a:rPr>
                        <a:t>55</a:t>
                      </a:r>
                      <a:endParaRPr kumimoji="0" lang="el-GR" sz="1700" b="0" i="0" u="none" strike="noStrike" cap="none" normalizeH="0" baseline="0">
                        <a:ln>
                          <a:noFill/>
                        </a:ln>
                        <a:solidFill>
                          <a:srgbClr val="000000"/>
                        </a:solidFill>
                        <a:effectLst/>
                        <a:latin typeface="Comic Sans MS" pitchFamily="66" charset="0"/>
                        <a:cs typeface="Arial" charset="0"/>
                      </a:endParaRPr>
                    </a:p>
                  </a:txBody>
                  <a:tcPr marL="12700" marR="12700" marT="12700" marB="0" anchor="b" horzOverflow="overflow"/>
                </a:tc>
                <a:tc>
                  <a:txBody>
                    <a:bodyPr/>
                    <a:lstStyle/>
                    <a:p>
                      <a:pPr marL="0" marR="0" lvl="0" indent="0" algn="ctr" defTabSz="914400" rtl="0" eaLnBrk="1" fontAlgn="b" latinLnBrk="0" hangingPunct="1">
                        <a:lnSpc>
                          <a:spcPct val="100000"/>
                        </a:lnSpc>
                        <a:spcBef>
                          <a:spcPct val="0"/>
                        </a:spcBef>
                        <a:spcAft>
                          <a:spcPct val="0"/>
                        </a:spcAft>
                        <a:buClr>
                          <a:schemeClr val="tx2"/>
                        </a:buClr>
                        <a:buSzPct val="70000"/>
                        <a:buFont typeface="Wingdings" pitchFamily="2" charset="2"/>
                        <a:buNone/>
                        <a:tabLst/>
                      </a:pPr>
                      <a:r>
                        <a:rPr kumimoji="0" lang="en-US" sz="1700" u="none" strike="noStrike" cap="none" normalizeH="0" baseline="0">
                          <a:ln>
                            <a:noFill/>
                          </a:ln>
                          <a:effectLst/>
                        </a:rPr>
                        <a:t>Russian</a:t>
                      </a:r>
                      <a:endParaRPr kumimoji="0" lang="en-US" sz="1700" b="0" i="0" u="none" strike="noStrike" cap="none" normalizeH="0" baseline="0">
                        <a:ln>
                          <a:noFill/>
                        </a:ln>
                        <a:solidFill>
                          <a:srgbClr val="000000"/>
                        </a:solidFill>
                        <a:effectLst/>
                        <a:latin typeface="Comic Sans MS" pitchFamily="66" charset="0"/>
                        <a:cs typeface="Arial" charset="0"/>
                      </a:endParaRPr>
                    </a:p>
                  </a:txBody>
                  <a:tcPr marL="12700" marR="12700" marT="12700" marB="0" anchor="b" horzOverflow="overflow"/>
                </a:tc>
                <a:tc>
                  <a:txBody>
                    <a:bodyPr/>
                    <a:lstStyle/>
                    <a:p>
                      <a:pPr marL="0" marR="0" lvl="0" indent="0" algn="ctr" defTabSz="914400" rtl="0" eaLnBrk="1" fontAlgn="b" latinLnBrk="0" hangingPunct="1">
                        <a:lnSpc>
                          <a:spcPct val="100000"/>
                        </a:lnSpc>
                        <a:spcBef>
                          <a:spcPct val="0"/>
                        </a:spcBef>
                        <a:spcAft>
                          <a:spcPct val="0"/>
                        </a:spcAft>
                        <a:buClr>
                          <a:schemeClr val="tx2"/>
                        </a:buClr>
                        <a:buSzPct val="70000"/>
                        <a:buFont typeface="Wingdings" pitchFamily="2" charset="2"/>
                        <a:buNone/>
                        <a:tabLst/>
                      </a:pPr>
                      <a:r>
                        <a:rPr kumimoji="0" lang="en-US" sz="1700" u="none" strike="noStrike" cap="none" normalizeH="0" baseline="0" dirty="0">
                          <a:ln>
                            <a:noFill/>
                          </a:ln>
                          <a:effectLst/>
                        </a:rPr>
                        <a:t>Heart Disease</a:t>
                      </a:r>
                      <a:endParaRPr kumimoji="0" lang="en-US" sz="1700" b="0" i="0" u="none" strike="noStrike" cap="none" normalizeH="0" baseline="0" dirty="0">
                        <a:ln>
                          <a:noFill/>
                        </a:ln>
                        <a:solidFill>
                          <a:srgbClr val="000000"/>
                        </a:solidFill>
                        <a:effectLst/>
                        <a:latin typeface="Comic Sans MS" pitchFamily="66" charset="0"/>
                        <a:cs typeface="Arial" charset="0"/>
                      </a:endParaRPr>
                    </a:p>
                  </a:txBody>
                  <a:tcPr marL="12700" marR="12700" marT="12700" marB="0" anchor="b" horzOverflow="overflow"/>
                </a:tc>
                <a:extLst>
                  <a:ext uri="{0D108BD9-81ED-4DB2-BD59-A6C34878D82A}">
                    <a16:rowId xmlns:a16="http://schemas.microsoft.com/office/drawing/2014/main" val="10006"/>
                  </a:ext>
                </a:extLst>
              </a:tr>
              <a:tr h="316977">
                <a:tc>
                  <a:txBody>
                    <a:bodyPr/>
                    <a:lstStyle/>
                    <a:p>
                      <a:pPr marL="0" marR="0" lvl="0" indent="0" algn="ctr" defTabSz="914400" rtl="0" eaLnBrk="1" fontAlgn="b" latinLnBrk="0" hangingPunct="1">
                        <a:lnSpc>
                          <a:spcPct val="100000"/>
                        </a:lnSpc>
                        <a:spcBef>
                          <a:spcPct val="0"/>
                        </a:spcBef>
                        <a:spcAft>
                          <a:spcPct val="0"/>
                        </a:spcAft>
                        <a:buClr>
                          <a:schemeClr val="tx2"/>
                        </a:buClr>
                        <a:buSzPct val="70000"/>
                        <a:buFont typeface="Wingdings" pitchFamily="2" charset="2"/>
                        <a:buNone/>
                        <a:tabLst/>
                      </a:pPr>
                      <a:r>
                        <a:rPr kumimoji="0" lang="el-GR" sz="1700" u="none" strike="noStrike" cap="none" normalizeH="0" baseline="0">
                          <a:ln>
                            <a:noFill/>
                          </a:ln>
                          <a:effectLst/>
                        </a:rPr>
                        <a:t>7</a:t>
                      </a:r>
                      <a:endParaRPr kumimoji="0" lang="el-GR" sz="1700" b="0" i="0" u="none" strike="noStrike" cap="none" normalizeH="0" baseline="0">
                        <a:ln>
                          <a:noFill/>
                        </a:ln>
                        <a:solidFill>
                          <a:srgbClr val="000000"/>
                        </a:solidFill>
                        <a:effectLst/>
                        <a:latin typeface="Comic Sans MS" pitchFamily="66" charset="0"/>
                        <a:cs typeface="Arial" charset="0"/>
                      </a:endParaRPr>
                    </a:p>
                  </a:txBody>
                  <a:tcPr marL="12700" marR="12700" marT="12700" marB="0" anchor="b" horzOverflow="overflow">
                    <a:solidFill>
                      <a:srgbClr val="FF0000"/>
                    </a:solidFill>
                  </a:tcPr>
                </a:tc>
                <a:tc>
                  <a:txBody>
                    <a:bodyPr/>
                    <a:lstStyle/>
                    <a:p>
                      <a:pPr marL="0" marR="0" lvl="0" indent="0" algn="ctr" defTabSz="914400" rtl="0" eaLnBrk="1" fontAlgn="b" latinLnBrk="0" hangingPunct="1">
                        <a:lnSpc>
                          <a:spcPct val="100000"/>
                        </a:lnSpc>
                        <a:spcBef>
                          <a:spcPct val="0"/>
                        </a:spcBef>
                        <a:spcAft>
                          <a:spcPct val="0"/>
                        </a:spcAft>
                        <a:buClr>
                          <a:schemeClr val="tx2"/>
                        </a:buClr>
                        <a:buSzPct val="70000"/>
                        <a:buFont typeface="Wingdings" pitchFamily="2" charset="2"/>
                        <a:buNone/>
                        <a:tabLst/>
                      </a:pPr>
                      <a:r>
                        <a:rPr kumimoji="0" lang="el-GR" sz="1700" u="none" strike="noStrike" cap="none" normalizeH="0" baseline="0">
                          <a:ln>
                            <a:noFill/>
                          </a:ln>
                          <a:effectLst/>
                        </a:rPr>
                        <a:t>14850</a:t>
                      </a:r>
                      <a:endParaRPr kumimoji="0" lang="el-GR" sz="1700" b="0" i="0" u="none" strike="noStrike" cap="none" normalizeH="0" baseline="0">
                        <a:ln>
                          <a:noFill/>
                        </a:ln>
                        <a:solidFill>
                          <a:srgbClr val="000000"/>
                        </a:solidFill>
                        <a:effectLst/>
                        <a:latin typeface="Comic Sans MS" pitchFamily="66" charset="0"/>
                        <a:cs typeface="Arial" charset="0"/>
                      </a:endParaRPr>
                    </a:p>
                  </a:txBody>
                  <a:tcPr marL="12700" marR="12700" marT="12700" marB="0" anchor="b" horzOverflow="overflow"/>
                </a:tc>
                <a:tc>
                  <a:txBody>
                    <a:bodyPr/>
                    <a:lstStyle/>
                    <a:p>
                      <a:pPr marL="0" marR="0" lvl="0" indent="0" algn="ctr" defTabSz="914400" rtl="0" eaLnBrk="1" fontAlgn="b" latinLnBrk="0" hangingPunct="1">
                        <a:lnSpc>
                          <a:spcPct val="100000"/>
                        </a:lnSpc>
                        <a:spcBef>
                          <a:spcPct val="0"/>
                        </a:spcBef>
                        <a:spcAft>
                          <a:spcPct val="0"/>
                        </a:spcAft>
                        <a:buClr>
                          <a:schemeClr val="tx2"/>
                        </a:buClr>
                        <a:buSzPct val="70000"/>
                        <a:buFont typeface="Wingdings" pitchFamily="2" charset="2"/>
                        <a:buNone/>
                        <a:tabLst/>
                      </a:pPr>
                      <a:r>
                        <a:rPr kumimoji="0" lang="el-GR" sz="1700" u="none" strike="noStrike" cap="none" normalizeH="0" baseline="0">
                          <a:ln>
                            <a:noFill/>
                          </a:ln>
                          <a:effectLst/>
                        </a:rPr>
                        <a:t>47</a:t>
                      </a:r>
                      <a:endParaRPr kumimoji="0" lang="el-GR" sz="1700" b="0" i="0" u="none" strike="noStrike" cap="none" normalizeH="0" baseline="0">
                        <a:ln>
                          <a:noFill/>
                        </a:ln>
                        <a:solidFill>
                          <a:srgbClr val="000000"/>
                        </a:solidFill>
                        <a:effectLst/>
                        <a:latin typeface="Comic Sans MS" pitchFamily="66" charset="0"/>
                        <a:cs typeface="Arial" charset="0"/>
                      </a:endParaRPr>
                    </a:p>
                  </a:txBody>
                  <a:tcPr marL="12700" marR="12700" marT="12700" marB="0" anchor="b" horzOverflow="overflow"/>
                </a:tc>
                <a:tc>
                  <a:txBody>
                    <a:bodyPr/>
                    <a:lstStyle/>
                    <a:p>
                      <a:pPr marL="0" marR="0" lvl="0" indent="0" algn="ctr" defTabSz="914400" rtl="0" eaLnBrk="1" fontAlgn="b" latinLnBrk="0" hangingPunct="1">
                        <a:lnSpc>
                          <a:spcPct val="100000"/>
                        </a:lnSpc>
                        <a:spcBef>
                          <a:spcPct val="0"/>
                        </a:spcBef>
                        <a:spcAft>
                          <a:spcPct val="0"/>
                        </a:spcAft>
                        <a:buClr>
                          <a:schemeClr val="tx2"/>
                        </a:buClr>
                        <a:buSzPct val="70000"/>
                        <a:buFont typeface="Wingdings" pitchFamily="2" charset="2"/>
                        <a:buNone/>
                        <a:tabLst/>
                      </a:pPr>
                      <a:r>
                        <a:rPr kumimoji="0" lang="en-US" sz="1700" u="none" strike="noStrike" cap="none" normalizeH="0" baseline="0">
                          <a:ln>
                            <a:noFill/>
                          </a:ln>
                          <a:effectLst/>
                        </a:rPr>
                        <a:t>American</a:t>
                      </a:r>
                      <a:endParaRPr kumimoji="0" lang="en-US" sz="1700" b="0" i="0" u="none" strike="noStrike" cap="none" normalizeH="0" baseline="0">
                        <a:ln>
                          <a:noFill/>
                        </a:ln>
                        <a:solidFill>
                          <a:srgbClr val="000000"/>
                        </a:solidFill>
                        <a:effectLst/>
                        <a:latin typeface="Comic Sans MS" pitchFamily="66" charset="0"/>
                        <a:cs typeface="Arial" charset="0"/>
                      </a:endParaRPr>
                    </a:p>
                  </a:txBody>
                  <a:tcPr marL="12700" marR="12700" marT="12700" marB="0" anchor="b" horzOverflow="overflow"/>
                </a:tc>
                <a:tc>
                  <a:txBody>
                    <a:bodyPr/>
                    <a:lstStyle/>
                    <a:p>
                      <a:pPr marL="0" marR="0" lvl="0" indent="0" algn="ctr" defTabSz="914400" rtl="0" eaLnBrk="1" fontAlgn="b" latinLnBrk="0" hangingPunct="1">
                        <a:lnSpc>
                          <a:spcPct val="100000"/>
                        </a:lnSpc>
                        <a:spcBef>
                          <a:spcPct val="0"/>
                        </a:spcBef>
                        <a:spcAft>
                          <a:spcPct val="0"/>
                        </a:spcAft>
                        <a:buClr>
                          <a:schemeClr val="tx2"/>
                        </a:buClr>
                        <a:buSzPct val="70000"/>
                        <a:buFont typeface="Wingdings" pitchFamily="2" charset="2"/>
                        <a:buNone/>
                        <a:tabLst/>
                      </a:pPr>
                      <a:r>
                        <a:rPr kumimoji="0" lang="en-US" sz="1700" u="none" strike="noStrike" cap="none" normalizeH="0" baseline="0">
                          <a:ln>
                            <a:noFill/>
                          </a:ln>
                          <a:effectLst/>
                        </a:rPr>
                        <a:t>Viral Infection</a:t>
                      </a:r>
                      <a:endParaRPr kumimoji="0" lang="en-US" sz="1700" b="0" i="0" u="none" strike="noStrike" cap="none" normalizeH="0" baseline="0">
                        <a:ln>
                          <a:noFill/>
                        </a:ln>
                        <a:solidFill>
                          <a:srgbClr val="000000"/>
                        </a:solidFill>
                        <a:effectLst/>
                        <a:latin typeface="Comic Sans MS" pitchFamily="66" charset="0"/>
                        <a:cs typeface="Arial" charset="0"/>
                      </a:endParaRPr>
                    </a:p>
                  </a:txBody>
                  <a:tcPr marL="12700" marR="12700" marT="12700" marB="0" anchor="b" horzOverflow="overflow"/>
                </a:tc>
                <a:extLst>
                  <a:ext uri="{0D108BD9-81ED-4DB2-BD59-A6C34878D82A}">
                    <a16:rowId xmlns:a16="http://schemas.microsoft.com/office/drawing/2014/main" val="10007"/>
                  </a:ext>
                </a:extLst>
              </a:tr>
              <a:tr h="316977">
                <a:tc>
                  <a:txBody>
                    <a:bodyPr/>
                    <a:lstStyle/>
                    <a:p>
                      <a:pPr marL="0" marR="0" lvl="0" indent="0" algn="ctr" defTabSz="914400" rtl="0" eaLnBrk="1" fontAlgn="b" latinLnBrk="0" hangingPunct="1">
                        <a:lnSpc>
                          <a:spcPct val="100000"/>
                        </a:lnSpc>
                        <a:spcBef>
                          <a:spcPct val="0"/>
                        </a:spcBef>
                        <a:spcAft>
                          <a:spcPct val="0"/>
                        </a:spcAft>
                        <a:buClr>
                          <a:schemeClr val="tx2"/>
                        </a:buClr>
                        <a:buSzPct val="70000"/>
                        <a:buFont typeface="Wingdings" pitchFamily="2" charset="2"/>
                        <a:buNone/>
                        <a:tabLst/>
                      </a:pPr>
                      <a:r>
                        <a:rPr kumimoji="0" lang="el-GR" sz="1700" u="none" strike="noStrike" cap="none" normalizeH="0" baseline="0">
                          <a:ln>
                            <a:noFill/>
                          </a:ln>
                          <a:effectLst/>
                        </a:rPr>
                        <a:t>8</a:t>
                      </a:r>
                      <a:endParaRPr kumimoji="0" lang="el-GR" sz="1700" b="0" i="0" u="none" strike="noStrike" cap="none" normalizeH="0" baseline="0">
                        <a:ln>
                          <a:noFill/>
                        </a:ln>
                        <a:solidFill>
                          <a:srgbClr val="000000"/>
                        </a:solidFill>
                        <a:effectLst/>
                        <a:latin typeface="Comic Sans MS" pitchFamily="66" charset="0"/>
                        <a:cs typeface="Arial" charset="0"/>
                      </a:endParaRPr>
                    </a:p>
                  </a:txBody>
                  <a:tcPr marL="12700" marR="12700" marT="12700" marB="0" anchor="b" horzOverflow="overflow">
                    <a:solidFill>
                      <a:srgbClr val="FF0000"/>
                    </a:solidFill>
                  </a:tcPr>
                </a:tc>
                <a:tc>
                  <a:txBody>
                    <a:bodyPr/>
                    <a:lstStyle/>
                    <a:p>
                      <a:pPr marL="0" marR="0" lvl="0" indent="0" algn="ctr" defTabSz="914400" rtl="0" eaLnBrk="1" fontAlgn="b" latinLnBrk="0" hangingPunct="1">
                        <a:lnSpc>
                          <a:spcPct val="100000"/>
                        </a:lnSpc>
                        <a:spcBef>
                          <a:spcPct val="0"/>
                        </a:spcBef>
                        <a:spcAft>
                          <a:spcPct val="0"/>
                        </a:spcAft>
                        <a:buClr>
                          <a:schemeClr val="tx2"/>
                        </a:buClr>
                        <a:buSzPct val="70000"/>
                        <a:buFont typeface="Wingdings" pitchFamily="2" charset="2"/>
                        <a:buNone/>
                        <a:tabLst/>
                      </a:pPr>
                      <a:r>
                        <a:rPr kumimoji="0" lang="el-GR" sz="1700" u="none" strike="noStrike" cap="none" normalizeH="0" baseline="0">
                          <a:ln>
                            <a:noFill/>
                          </a:ln>
                          <a:effectLst/>
                        </a:rPr>
                        <a:t>14850</a:t>
                      </a:r>
                      <a:endParaRPr kumimoji="0" lang="el-GR" sz="1700" b="0" i="0" u="none" strike="noStrike" cap="none" normalizeH="0" baseline="0">
                        <a:ln>
                          <a:noFill/>
                        </a:ln>
                        <a:solidFill>
                          <a:srgbClr val="000000"/>
                        </a:solidFill>
                        <a:effectLst/>
                        <a:latin typeface="Comic Sans MS" pitchFamily="66" charset="0"/>
                        <a:cs typeface="Arial" charset="0"/>
                      </a:endParaRPr>
                    </a:p>
                  </a:txBody>
                  <a:tcPr marL="12700" marR="12700" marT="12700" marB="0" anchor="b" horzOverflow="overflow"/>
                </a:tc>
                <a:tc>
                  <a:txBody>
                    <a:bodyPr/>
                    <a:lstStyle/>
                    <a:p>
                      <a:pPr marL="0" marR="0" lvl="0" indent="0" algn="ctr" defTabSz="914400" rtl="0" eaLnBrk="1" fontAlgn="b" latinLnBrk="0" hangingPunct="1">
                        <a:lnSpc>
                          <a:spcPct val="100000"/>
                        </a:lnSpc>
                        <a:spcBef>
                          <a:spcPct val="0"/>
                        </a:spcBef>
                        <a:spcAft>
                          <a:spcPct val="0"/>
                        </a:spcAft>
                        <a:buClr>
                          <a:schemeClr val="tx2"/>
                        </a:buClr>
                        <a:buSzPct val="70000"/>
                        <a:buFont typeface="Wingdings" pitchFamily="2" charset="2"/>
                        <a:buNone/>
                        <a:tabLst/>
                      </a:pPr>
                      <a:r>
                        <a:rPr kumimoji="0" lang="el-GR" sz="1700" u="none" strike="noStrike" cap="none" normalizeH="0" baseline="0">
                          <a:ln>
                            <a:noFill/>
                          </a:ln>
                          <a:effectLst/>
                        </a:rPr>
                        <a:t>49</a:t>
                      </a:r>
                      <a:endParaRPr kumimoji="0" lang="el-GR" sz="1700" b="0" i="0" u="none" strike="noStrike" cap="none" normalizeH="0" baseline="0">
                        <a:ln>
                          <a:noFill/>
                        </a:ln>
                        <a:solidFill>
                          <a:srgbClr val="000000"/>
                        </a:solidFill>
                        <a:effectLst/>
                        <a:latin typeface="Comic Sans MS" pitchFamily="66" charset="0"/>
                        <a:cs typeface="Arial" charset="0"/>
                      </a:endParaRPr>
                    </a:p>
                  </a:txBody>
                  <a:tcPr marL="12700" marR="12700" marT="12700" marB="0" anchor="b" horzOverflow="overflow"/>
                </a:tc>
                <a:tc>
                  <a:txBody>
                    <a:bodyPr/>
                    <a:lstStyle/>
                    <a:p>
                      <a:pPr marL="0" marR="0" lvl="0" indent="0" algn="ctr" defTabSz="914400" rtl="0" eaLnBrk="1" fontAlgn="b" latinLnBrk="0" hangingPunct="1">
                        <a:lnSpc>
                          <a:spcPct val="100000"/>
                        </a:lnSpc>
                        <a:spcBef>
                          <a:spcPct val="0"/>
                        </a:spcBef>
                        <a:spcAft>
                          <a:spcPct val="0"/>
                        </a:spcAft>
                        <a:buClr>
                          <a:schemeClr val="tx2"/>
                        </a:buClr>
                        <a:buSzPct val="70000"/>
                        <a:buFont typeface="Wingdings" pitchFamily="2" charset="2"/>
                        <a:buNone/>
                        <a:tabLst/>
                      </a:pPr>
                      <a:r>
                        <a:rPr kumimoji="0" lang="en-US" sz="1700" u="none" strike="noStrike" cap="none" normalizeH="0" baseline="0">
                          <a:ln>
                            <a:noFill/>
                          </a:ln>
                          <a:effectLst/>
                        </a:rPr>
                        <a:t>American</a:t>
                      </a:r>
                      <a:endParaRPr kumimoji="0" lang="en-US" sz="1700" b="0" i="0" u="none" strike="noStrike" cap="none" normalizeH="0" baseline="0">
                        <a:ln>
                          <a:noFill/>
                        </a:ln>
                        <a:solidFill>
                          <a:srgbClr val="000000"/>
                        </a:solidFill>
                        <a:effectLst/>
                        <a:latin typeface="Comic Sans MS" pitchFamily="66" charset="0"/>
                        <a:cs typeface="Arial" charset="0"/>
                      </a:endParaRPr>
                    </a:p>
                  </a:txBody>
                  <a:tcPr marL="12700" marR="12700" marT="12700" marB="0" anchor="b" horzOverflow="overflow"/>
                </a:tc>
                <a:tc>
                  <a:txBody>
                    <a:bodyPr/>
                    <a:lstStyle/>
                    <a:p>
                      <a:pPr marL="0" marR="0" lvl="0" indent="0" algn="ctr" defTabSz="914400" rtl="0" eaLnBrk="1" fontAlgn="b" latinLnBrk="0" hangingPunct="1">
                        <a:lnSpc>
                          <a:spcPct val="100000"/>
                        </a:lnSpc>
                        <a:spcBef>
                          <a:spcPct val="0"/>
                        </a:spcBef>
                        <a:spcAft>
                          <a:spcPct val="0"/>
                        </a:spcAft>
                        <a:buClr>
                          <a:schemeClr val="tx2"/>
                        </a:buClr>
                        <a:buSzPct val="70000"/>
                        <a:buFont typeface="Wingdings" pitchFamily="2" charset="2"/>
                        <a:buNone/>
                        <a:tabLst/>
                      </a:pPr>
                      <a:r>
                        <a:rPr kumimoji="0" lang="en-US" sz="1700" u="none" strike="noStrike" cap="none" normalizeH="0" baseline="0" dirty="0">
                          <a:ln>
                            <a:noFill/>
                          </a:ln>
                          <a:effectLst/>
                        </a:rPr>
                        <a:t>Viral Infection</a:t>
                      </a:r>
                      <a:endParaRPr kumimoji="0" lang="en-US" sz="1700" b="0" i="0" u="none" strike="noStrike" cap="none" normalizeH="0" baseline="0" dirty="0">
                        <a:ln>
                          <a:noFill/>
                        </a:ln>
                        <a:solidFill>
                          <a:srgbClr val="000000"/>
                        </a:solidFill>
                        <a:effectLst/>
                        <a:latin typeface="Comic Sans MS" pitchFamily="66" charset="0"/>
                        <a:cs typeface="Arial" charset="0"/>
                      </a:endParaRPr>
                    </a:p>
                  </a:txBody>
                  <a:tcPr marL="12700" marR="12700" marT="12700" marB="0" anchor="b" horzOverflow="overflow"/>
                </a:tc>
                <a:extLst>
                  <a:ext uri="{0D108BD9-81ED-4DB2-BD59-A6C34878D82A}">
                    <a16:rowId xmlns:a16="http://schemas.microsoft.com/office/drawing/2014/main" val="10008"/>
                  </a:ext>
                </a:extLst>
              </a:tr>
              <a:tr h="316977">
                <a:tc>
                  <a:txBody>
                    <a:bodyPr/>
                    <a:lstStyle/>
                    <a:p>
                      <a:pPr marL="0" marR="0" lvl="0" indent="0" algn="ctr" defTabSz="914400" rtl="0" eaLnBrk="1" fontAlgn="b" latinLnBrk="0" hangingPunct="1">
                        <a:lnSpc>
                          <a:spcPct val="100000"/>
                        </a:lnSpc>
                        <a:spcBef>
                          <a:spcPct val="0"/>
                        </a:spcBef>
                        <a:spcAft>
                          <a:spcPct val="0"/>
                        </a:spcAft>
                        <a:buClr>
                          <a:schemeClr val="tx2"/>
                        </a:buClr>
                        <a:buSzPct val="70000"/>
                        <a:buFont typeface="Wingdings" pitchFamily="2" charset="2"/>
                        <a:buNone/>
                        <a:tabLst/>
                      </a:pPr>
                      <a:r>
                        <a:rPr kumimoji="0" lang="el-GR" sz="1700" u="none" strike="noStrike" cap="none" normalizeH="0" baseline="0">
                          <a:ln>
                            <a:noFill/>
                          </a:ln>
                          <a:effectLst/>
                        </a:rPr>
                        <a:t>9</a:t>
                      </a:r>
                      <a:endParaRPr kumimoji="0" lang="el-GR" sz="1700" b="0" i="0" u="none" strike="noStrike" cap="none" normalizeH="0" baseline="0">
                        <a:ln>
                          <a:noFill/>
                        </a:ln>
                        <a:solidFill>
                          <a:srgbClr val="000000"/>
                        </a:solidFill>
                        <a:effectLst/>
                        <a:latin typeface="Comic Sans MS" pitchFamily="66" charset="0"/>
                        <a:cs typeface="Arial" charset="0"/>
                      </a:endParaRPr>
                    </a:p>
                  </a:txBody>
                  <a:tcPr marL="12700" marR="12700" marT="12700" marB="0" anchor="b" horzOverflow="overflow">
                    <a:solidFill>
                      <a:srgbClr val="FF0000"/>
                    </a:solidFill>
                  </a:tcPr>
                </a:tc>
                <a:tc>
                  <a:txBody>
                    <a:bodyPr/>
                    <a:lstStyle/>
                    <a:p>
                      <a:pPr marL="0" marR="0" lvl="0" indent="0" algn="ctr" defTabSz="914400" rtl="0" eaLnBrk="1" fontAlgn="b" latinLnBrk="0" hangingPunct="1">
                        <a:lnSpc>
                          <a:spcPct val="100000"/>
                        </a:lnSpc>
                        <a:spcBef>
                          <a:spcPct val="0"/>
                        </a:spcBef>
                        <a:spcAft>
                          <a:spcPct val="0"/>
                        </a:spcAft>
                        <a:buClr>
                          <a:schemeClr val="tx2"/>
                        </a:buClr>
                        <a:buSzPct val="70000"/>
                        <a:buFont typeface="Wingdings" pitchFamily="2" charset="2"/>
                        <a:buNone/>
                        <a:tabLst/>
                      </a:pPr>
                      <a:r>
                        <a:rPr kumimoji="0" lang="el-GR" sz="1700" u="none" strike="noStrike" cap="none" normalizeH="0" baseline="0">
                          <a:ln>
                            <a:noFill/>
                          </a:ln>
                          <a:effectLst/>
                        </a:rPr>
                        <a:t>13053</a:t>
                      </a:r>
                      <a:endParaRPr kumimoji="0" lang="el-GR" sz="1700" b="0" i="0" u="none" strike="noStrike" cap="none" normalizeH="0" baseline="0">
                        <a:ln>
                          <a:noFill/>
                        </a:ln>
                        <a:solidFill>
                          <a:srgbClr val="000000"/>
                        </a:solidFill>
                        <a:effectLst/>
                        <a:latin typeface="Comic Sans MS" pitchFamily="66" charset="0"/>
                        <a:cs typeface="Arial" charset="0"/>
                      </a:endParaRPr>
                    </a:p>
                  </a:txBody>
                  <a:tcPr marL="12700" marR="12700" marT="12700" marB="0" anchor="b" horzOverflow="overflow"/>
                </a:tc>
                <a:tc>
                  <a:txBody>
                    <a:bodyPr/>
                    <a:lstStyle/>
                    <a:p>
                      <a:pPr marL="0" marR="0" lvl="0" indent="0" algn="ctr" defTabSz="914400" rtl="0" eaLnBrk="1" fontAlgn="b" latinLnBrk="0" hangingPunct="1">
                        <a:lnSpc>
                          <a:spcPct val="100000"/>
                        </a:lnSpc>
                        <a:spcBef>
                          <a:spcPct val="0"/>
                        </a:spcBef>
                        <a:spcAft>
                          <a:spcPct val="0"/>
                        </a:spcAft>
                        <a:buClr>
                          <a:schemeClr val="tx2"/>
                        </a:buClr>
                        <a:buSzPct val="70000"/>
                        <a:buFont typeface="Wingdings" pitchFamily="2" charset="2"/>
                        <a:buNone/>
                        <a:tabLst/>
                      </a:pPr>
                      <a:r>
                        <a:rPr kumimoji="0" lang="el-GR" sz="1700" u="none" strike="noStrike" cap="none" normalizeH="0" baseline="0">
                          <a:ln>
                            <a:noFill/>
                          </a:ln>
                          <a:effectLst/>
                        </a:rPr>
                        <a:t>31</a:t>
                      </a:r>
                      <a:endParaRPr kumimoji="0" lang="el-GR" sz="1700" b="0" i="0" u="none" strike="noStrike" cap="none" normalizeH="0" baseline="0">
                        <a:ln>
                          <a:noFill/>
                        </a:ln>
                        <a:solidFill>
                          <a:srgbClr val="000000"/>
                        </a:solidFill>
                        <a:effectLst/>
                        <a:latin typeface="Comic Sans MS" pitchFamily="66" charset="0"/>
                        <a:cs typeface="Arial" charset="0"/>
                      </a:endParaRPr>
                    </a:p>
                  </a:txBody>
                  <a:tcPr marL="12700" marR="12700" marT="12700" marB="0" anchor="b" horzOverflow="overflow"/>
                </a:tc>
                <a:tc>
                  <a:txBody>
                    <a:bodyPr/>
                    <a:lstStyle/>
                    <a:p>
                      <a:pPr marL="0" marR="0" lvl="0" indent="0" algn="ctr" defTabSz="914400" rtl="0" eaLnBrk="1" fontAlgn="b" latinLnBrk="0" hangingPunct="1">
                        <a:lnSpc>
                          <a:spcPct val="100000"/>
                        </a:lnSpc>
                        <a:spcBef>
                          <a:spcPct val="0"/>
                        </a:spcBef>
                        <a:spcAft>
                          <a:spcPct val="0"/>
                        </a:spcAft>
                        <a:buClr>
                          <a:schemeClr val="tx2"/>
                        </a:buClr>
                        <a:buSzPct val="70000"/>
                        <a:buFont typeface="Wingdings" pitchFamily="2" charset="2"/>
                        <a:buNone/>
                        <a:tabLst/>
                      </a:pPr>
                      <a:r>
                        <a:rPr kumimoji="0" lang="en-US" sz="1700" u="none" strike="noStrike" cap="none" normalizeH="0" baseline="0" dirty="0">
                          <a:ln>
                            <a:noFill/>
                          </a:ln>
                          <a:effectLst/>
                        </a:rPr>
                        <a:t>American</a:t>
                      </a:r>
                      <a:endParaRPr kumimoji="0" lang="en-US" sz="1700" b="0" i="0" u="none" strike="noStrike" cap="none" normalizeH="0" baseline="0" dirty="0">
                        <a:ln>
                          <a:noFill/>
                        </a:ln>
                        <a:solidFill>
                          <a:srgbClr val="000000"/>
                        </a:solidFill>
                        <a:effectLst/>
                        <a:latin typeface="Comic Sans MS" pitchFamily="66" charset="0"/>
                        <a:cs typeface="Arial" charset="0"/>
                      </a:endParaRPr>
                    </a:p>
                  </a:txBody>
                  <a:tcPr marL="12700" marR="12700" marT="12700" marB="0" anchor="b" horzOverflow="overflow"/>
                </a:tc>
                <a:tc>
                  <a:txBody>
                    <a:bodyPr/>
                    <a:lstStyle/>
                    <a:p>
                      <a:pPr marL="0" marR="0" lvl="0" indent="0" algn="ctr" defTabSz="914400" rtl="0" eaLnBrk="1" fontAlgn="b" latinLnBrk="0" hangingPunct="1">
                        <a:lnSpc>
                          <a:spcPct val="100000"/>
                        </a:lnSpc>
                        <a:spcBef>
                          <a:spcPct val="0"/>
                        </a:spcBef>
                        <a:spcAft>
                          <a:spcPct val="0"/>
                        </a:spcAft>
                        <a:buClr>
                          <a:schemeClr val="tx2"/>
                        </a:buClr>
                        <a:buSzPct val="70000"/>
                        <a:buFont typeface="Wingdings" pitchFamily="2" charset="2"/>
                        <a:buNone/>
                        <a:tabLst/>
                      </a:pPr>
                      <a:r>
                        <a:rPr kumimoji="0" lang="en-US" sz="1700" u="none" strike="noStrike" cap="none" normalizeH="0" baseline="0" dirty="0">
                          <a:ln>
                            <a:noFill/>
                          </a:ln>
                          <a:effectLst/>
                        </a:rPr>
                        <a:t>Cancer</a:t>
                      </a:r>
                      <a:endParaRPr kumimoji="0" lang="en-US" sz="1700" b="0" i="0" u="none" strike="noStrike" cap="none" normalizeH="0" baseline="0" dirty="0">
                        <a:ln>
                          <a:noFill/>
                        </a:ln>
                        <a:solidFill>
                          <a:srgbClr val="000000"/>
                        </a:solidFill>
                        <a:effectLst/>
                        <a:latin typeface="Comic Sans MS" pitchFamily="66" charset="0"/>
                        <a:cs typeface="Arial" charset="0"/>
                      </a:endParaRPr>
                    </a:p>
                  </a:txBody>
                  <a:tcPr marL="12700" marR="12700" marT="12700" marB="0" anchor="b" horzOverflow="overflow"/>
                </a:tc>
                <a:extLst>
                  <a:ext uri="{0D108BD9-81ED-4DB2-BD59-A6C34878D82A}">
                    <a16:rowId xmlns:a16="http://schemas.microsoft.com/office/drawing/2014/main" val="10009"/>
                  </a:ext>
                </a:extLst>
              </a:tr>
              <a:tr h="316977">
                <a:tc>
                  <a:txBody>
                    <a:bodyPr/>
                    <a:lstStyle/>
                    <a:p>
                      <a:pPr marL="0" marR="0" lvl="0" indent="0" algn="ctr" defTabSz="914400" rtl="0" eaLnBrk="1" fontAlgn="b" latinLnBrk="0" hangingPunct="1">
                        <a:lnSpc>
                          <a:spcPct val="100000"/>
                        </a:lnSpc>
                        <a:spcBef>
                          <a:spcPct val="0"/>
                        </a:spcBef>
                        <a:spcAft>
                          <a:spcPct val="0"/>
                        </a:spcAft>
                        <a:buClr>
                          <a:schemeClr val="tx2"/>
                        </a:buClr>
                        <a:buSzPct val="70000"/>
                        <a:buFont typeface="Wingdings" pitchFamily="2" charset="2"/>
                        <a:buNone/>
                        <a:tabLst/>
                      </a:pPr>
                      <a:r>
                        <a:rPr kumimoji="0" lang="el-GR" sz="1700" u="none" strike="noStrike" cap="none" normalizeH="0" baseline="0">
                          <a:ln>
                            <a:noFill/>
                          </a:ln>
                          <a:effectLst/>
                        </a:rPr>
                        <a:t>10</a:t>
                      </a:r>
                      <a:endParaRPr kumimoji="0" lang="el-GR" sz="1700" b="0" i="0" u="none" strike="noStrike" cap="none" normalizeH="0" baseline="0">
                        <a:ln>
                          <a:noFill/>
                        </a:ln>
                        <a:solidFill>
                          <a:srgbClr val="000000"/>
                        </a:solidFill>
                        <a:effectLst/>
                        <a:latin typeface="Comic Sans MS" pitchFamily="66" charset="0"/>
                        <a:cs typeface="Arial" charset="0"/>
                      </a:endParaRPr>
                    </a:p>
                  </a:txBody>
                  <a:tcPr marL="12700" marR="12700" marT="12700" marB="0" anchor="b" horzOverflow="overflow">
                    <a:solidFill>
                      <a:srgbClr val="FF0000"/>
                    </a:solidFill>
                  </a:tcPr>
                </a:tc>
                <a:tc>
                  <a:txBody>
                    <a:bodyPr/>
                    <a:lstStyle/>
                    <a:p>
                      <a:pPr marL="0" marR="0" lvl="0" indent="0" algn="ctr" defTabSz="914400" rtl="0" eaLnBrk="1" fontAlgn="b" latinLnBrk="0" hangingPunct="1">
                        <a:lnSpc>
                          <a:spcPct val="100000"/>
                        </a:lnSpc>
                        <a:spcBef>
                          <a:spcPct val="0"/>
                        </a:spcBef>
                        <a:spcAft>
                          <a:spcPct val="0"/>
                        </a:spcAft>
                        <a:buClr>
                          <a:schemeClr val="tx2"/>
                        </a:buClr>
                        <a:buSzPct val="70000"/>
                        <a:buFont typeface="Wingdings" pitchFamily="2" charset="2"/>
                        <a:buNone/>
                        <a:tabLst/>
                      </a:pPr>
                      <a:r>
                        <a:rPr kumimoji="0" lang="el-GR" sz="1700" u="none" strike="noStrike" cap="none" normalizeH="0" baseline="0">
                          <a:ln>
                            <a:noFill/>
                          </a:ln>
                          <a:effectLst/>
                        </a:rPr>
                        <a:t>13053</a:t>
                      </a:r>
                      <a:endParaRPr kumimoji="0" lang="el-GR" sz="1700" b="0" i="0" u="none" strike="noStrike" cap="none" normalizeH="0" baseline="0">
                        <a:ln>
                          <a:noFill/>
                        </a:ln>
                        <a:solidFill>
                          <a:srgbClr val="000000"/>
                        </a:solidFill>
                        <a:effectLst/>
                        <a:latin typeface="Comic Sans MS" pitchFamily="66" charset="0"/>
                        <a:cs typeface="Arial" charset="0"/>
                      </a:endParaRPr>
                    </a:p>
                  </a:txBody>
                  <a:tcPr marL="12700" marR="12700" marT="12700" marB="0" anchor="b" horzOverflow="overflow"/>
                </a:tc>
                <a:tc>
                  <a:txBody>
                    <a:bodyPr/>
                    <a:lstStyle/>
                    <a:p>
                      <a:pPr marL="0" marR="0" lvl="0" indent="0" algn="ctr" defTabSz="914400" rtl="0" eaLnBrk="1" fontAlgn="b" latinLnBrk="0" hangingPunct="1">
                        <a:lnSpc>
                          <a:spcPct val="100000"/>
                        </a:lnSpc>
                        <a:spcBef>
                          <a:spcPct val="0"/>
                        </a:spcBef>
                        <a:spcAft>
                          <a:spcPct val="0"/>
                        </a:spcAft>
                        <a:buClr>
                          <a:schemeClr val="tx2"/>
                        </a:buClr>
                        <a:buSzPct val="70000"/>
                        <a:buFont typeface="Wingdings" pitchFamily="2" charset="2"/>
                        <a:buNone/>
                        <a:tabLst/>
                      </a:pPr>
                      <a:r>
                        <a:rPr kumimoji="0" lang="el-GR" sz="1700" u="none" strike="noStrike" cap="none" normalizeH="0" baseline="0">
                          <a:ln>
                            <a:noFill/>
                          </a:ln>
                          <a:effectLst/>
                        </a:rPr>
                        <a:t>37</a:t>
                      </a:r>
                      <a:endParaRPr kumimoji="0" lang="el-GR" sz="1700" b="0" i="0" u="none" strike="noStrike" cap="none" normalizeH="0" baseline="0">
                        <a:ln>
                          <a:noFill/>
                        </a:ln>
                        <a:solidFill>
                          <a:srgbClr val="000000"/>
                        </a:solidFill>
                        <a:effectLst/>
                        <a:latin typeface="Comic Sans MS" pitchFamily="66" charset="0"/>
                        <a:cs typeface="Arial" charset="0"/>
                      </a:endParaRPr>
                    </a:p>
                  </a:txBody>
                  <a:tcPr marL="12700" marR="12700" marT="12700" marB="0" anchor="b" horzOverflow="overflow"/>
                </a:tc>
                <a:tc>
                  <a:txBody>
                    <a:bodyPr/>
                    <a:lstStyle/>
                    <a:p>
                      <a:pPr marL="0" marR="0" lvl="0" indent="0" algn="ctr" defTabSz="914400" rtl="0" eaLnBrk="1" fontAlgn="b" latinLnBrk="0" hangingPunct="1">
                        <a:lnSpc>
                          <a:spcPct val="100000"/>
                        </a:lnSpc>
                        <a:spcBef>
                          <a:spcPct val="0"/>
                        </a:spcBef>
                        <a:spcAft>
                          <a:spcPct val="0"/>
                        </a:spcAft>
                        <a:buClr>
                          <a:schemeClr val="tx2"/>
                        </a:buClr>
                        <a:buSzPct val="70000"/>
                        <a:buFont typeface="Wingdings" pitchFamily="2" charset="2"/>
                        <a:buNone/>
                        <a:tabLst/>
                      </a:pPr>
                      <a:r>
                        <a:rPr kumimoji="0" lang="en-US" sz="1700" u="none" strike="noStrike" cap="none" normalizeH="0" baseline="0">
                          <a:ln>
                            <a:noFill/>
                          </a:ln>
                          <a:effectLst/>
                        </a:rPr>
                        <a:t>Indian</a:t>
                      </a:r>
                      <a:endParaRPr kumimoji="0" lang="en-US" sz="1700" b="0" i="0" u="none" strike="noStrike" cap="none" normalizeH="0" baseline="0">
                        <a:ln>
                          <a:noFill/>
                        </a:ln>
                        <a:solidFill>
                          <a:srgbClr val="000000"/>
                        </a:solidFill>
                        <a:effectLst/>
                        <a:latin typeface="Comic Sans MS" pitchFamily="66" charset="0"/>
                        <a:cs typeface="Arial" charset="0"/>
                      </a:endParaRPr>
                    </a:p>
                  </a:txBody>
                  <a:tcPr marL="12700" marR="12700" marT="12700" marB="0" anchor="b" horzOverflow="overflow"/>
                </a:tc>
                <a:tc>
                  <a:txBody>
                    <a:bodyPr/>
                    <a:lstStyle/>
                    <a:p>
                      <a:pPr marL="0" marR="0" lvl="0" indent="0" algn="ctr" defTabSz="914400" rtl="0" eaLnBrk="1" fontAlgn="b" latinLnBrk="0" hangingPunct="1">
                        <a:lnSpc>
                          <a:spcPct val="100000"/>
                        </a:lnSpc>
                        <a:spcBef>
                          <a:spcPct val="0"/>
                        </a:spcBef>
                        <a:spcAft>
                          <a:spcPct val="0"/>
                        </a:spcAft>
                        <a:buClr>
                          <a:schemeClr val="tx2"/>
                        </a:buClr>
                        <a:buSzPct val="70000"/>
                        <a:buFont typeface="Wingdings" pitchFamily="2" charset="2"/>
                        <a:buNone/>
                        <a:tabLst/>
                      </a:pPr>
                      <a:r>
                        <a:rPr kumimoji="0" lang="en-US" sz="1700" u="none" strike="noStrike" cap="none" normalizeH="0" baseline="0" dirty="0">
                          <a:ln>
                            <a:noFill/>
                          </a:ln>
                          <a:effectLst/>
                        </a:rPr>
                        <a:t>Cancer</a:t>
                      </a:r>
                      <a:endParaRPr kumimoji="0" lang="en-US" sz="1700" b="0" i="0" u="none" strike="noStrike" cap="none" normalizeH="0" baseline="0" dirty="0">
                        <a:ln>
                          <a:noFill/>
                        </a:ln>
                        <a:solidFill>
                          <a:srgbClr val="000000"/>
                        </a:solidFill>
                        <a:effectLst/>
                        <a:latin typeface="Comic Sans MS" pitchFamily="66" charset="0"/>
                        <a:cs typeface="Arial" charset="0"/>
                      </a:endParaRPr>
                    </a:p>
                  </a:txBody>
                  <a:tcPr marL="12700" marR="12700" marT="12700" marB="0" anchor="b" horzOverflow="overflow"/>
                </a:tc>
                <a:extLst>
                  <a:ext uri="{0D108BD9-81ED-4DB2-BD59-A6C34878D82A}">
                    <a16:rowId xmlns:a16="http://schemas.microsoft.com/office/drawing/2014/main" val="10010"/>
                  </a:ext>
                </a:extLst>
              </a:tr>
              <a:tr h="316977">
                <a:tc>
                  <a:txBody>
                    <a:bodyPr/>
                    <a:lstStyle/>
                    <a:p>
                      <a:pPr marL="0" marR="0" lvl="0" indent="0" algn="ctr" defTabSz="914400" rtl="0" eaLnBrk="1" fontAlgn="b" latinLnBrk="0" hangingPunct="1">
                        <a:lnSpc>
                          <a:spcPct val="100000"/>
                        </a:lnSpc>
                        <a:spcBef>
                          <a:spcPct val="0"/>
                        </a:spcBef>
                        <a:spcAft>
                          <a:spcPct val="0"/>
                        </a:spcAft>
                        <a:buClr>
                          <a:schemeClr val="tx2"/>
                        </a:buClr>
                        <a:buSzPct val="70000"/>
                        <a:buFont typeface="Wingdings" pitchFamily="2" charset="2"/>
                        <a:buNone/>
                        <a:tabLst/>
                      </a:pPr>
                      <a:r>
                        <a:rPr kumimoji="0" lang="el-GR" sz="1700" u="none" strike="noStrike" cap="none" normalizeH="0" baseline="0">
                          <a:ln>
                            <a:noFill/>
                          </a:ln>
                          <a:effectLst/>
                        </a:rPr>
                        <a:t>11</a:t>
                      </a:r>
                      <a:endParaRPr kumimoji="0" lang="el-GR" sz="1700" b="0" i="0" u="none" strike="noStrike" cap="none" normalizeH="0" baseline="0">
                        <a:ln>
                          <a:noFill/>
                        </a:ln>
                        <a:solidFill>
                          <a:srgbClr val="000000"/>
                        </a:solidFill>
                        <a:effectLst/>
                        <a:latin typeface="Comic Sans MS" pitchFamily="66" charset="0"/>
                        <a:cs typeface="Arial" charset="0"/>
                      </a:endParaRPr>
                    </a:p>
                  </a:txBody>
                  <a:tcPr marL="12700" marR="12700" marT="12700" marB="0" anchor="b" horzOverflow="overflow">
                    <a:solidFill>
                      <a:srgbClr val="FF0000"/>
                    </a:solidFill>
                  </a:tcPr>
                </a:tc>
                <a:tc>
                  <a:txBody>
                    <a:bodyPr/>
                    <a:lstStyle/>
                    <a:p>
                      <a:pPr marL="0" marR="0" lvl="0" indent="0" algn="ctr" defTabSz="914400" rtl="0" eaLnBrk="1" fontAlgn="b" latinLnBrk="0" hangingPunct="1">
                        <a:lnSpc>
                          <a:spcPct val="100000"/>
                        </a:lnSpc>
                        <a:spcBef>
                          <a:spcPct val="0"/>
                        </a:spcBef>
                        <a:spcAft>
                          <a:spcPct val="0"/>
                        </a:spcAft>
                        <a:buClr>
                          <a:schemeClr val="tx2"/>
                        </a:buClr>
                        <a:buSzPct val="70000"/>
                        <a:buFont typeface="Wingdings" pitchFamily="2" charset="2"/>
                        <a:buNone/>
                        <a:tabLst/>
                      </a:pPr>
                      <a:r>
                        <a:rPr kumimoji="0" lang="el-GR" sz="1700" u="none" strike="noStrike" cap="none" normalizeH="0" baseline="0">
                          <a:ln>
                            <a:noFill/>
                          </a:ln>
                          <a:effectLst/>
                        </a:rPr>
                        <a:t>13068</a:t>
                      </a:r>
                      <a:endParaRPr kumimoji="0" lang="el-GR" sz="1700" b="0" i="0" u="none" strike="noStrike" cap="none" normalizeH="0" baseline="0">
                        <a:ln>
                          <a:noFill/>
                        </a:ln>
                        <a:solidFill>
                          <a:srgbClr val="000000"/>
                        </a:solidFill>
                        <a:effectLst/>
                        <a:latin typeface="Comic Sans MS" pitchFamily="66" charset="0"/>
                        <a:cs typeface="Arial" charset="0"/>
                      </a:endParaRPr>
                    </a:p>
                  </a:txBody>
                  <a:tcPr marL="12700" marR="12700" marT="12700" marB="0" anchor="b" horzOverflow="overflow"/>
                </a:tc>
                <a:tc>
                  <a:txBody>
                    <a:bodyPr/>
                    <a:lstStyle/>
                    <a:p>
                      <a:pPr marL="0" marR="0" lvl="0" indent="0" algn="ctr" defTabSz="914400" rtl="0" eaLnBrk="1" fontAlgn="b" latinLnBrk="0" hangingPunct="1">
                        <a:lnSpc>
                          <a:spcPct val="100000"/>
                        </a:lnSpc>
                        <a:spcBef>
                          <a:spcPct val="0"/>
                        </a:spcBef>
                        <a:spcAft>
                          <a:spcPct val="0"/>
                        </a:spcAft>
                        <a:buClr>
                          <a:schemeClr val="tx2"/>
                        </a:buClr>
                        <a:buSzPct val="70000"/>
                        <a:buFont typeface="Wingdings" pitchFamily="2" charset="2"/>
                        <a:buNone/>
                        <a:tabLst/>
                      </a:pPr>
                      <a:r>
                        <a:rPr kumimoji="0" lang="el-GR" sz="1700" u="none" strike="noStrike" cap="none" normalizeH="0" baseline="0">
                          <a:ln>
                            <a:noFill/>
                          </a:ln>
                          <a:effectLst/>
                        </a:rPr>
                        <a:t>36</a:t>
                      </a:r>
                      <a:endParaRPr kumimoji="0" lang="el-GR" sz="1700" b="0" i="0" u="none" strike="noStrike" cap="none" normalizeH="0" baseline="0">
                        <a:ln>
                          <a:noFill/>
                        </a:ln>
                        <a:solidFill>
                          <a:srgbClr val="000000"/>
                        </a:solidFill>
                        <a:effectLst/>
                        <a:latin typeface="Comic Sans MS" pitchFamily="66" charset="0"/>
                        <a:cs typeface="Arial" charset="0"/>
                      </a:endParaRPr>
                    </a:p>
                  </a:txBody>
                  <a:tcPr marL="12700" marR="12700" marT="12700" marB="0" anchor="b" horzOverflow="overflow"/>
                </a:tc>
                <a:tc>
                  <a:txBody>
                    <a:bodyPr/>
                    <a:lstStyle/>
                    <a:p>
                      <a:pPr marL="0" marR="0" lvl="0" indent="0" algn="ctr" defTabSz="914400" rtl="0" eaLnBrk="1" fontAlgn="b" latinLnBrk="0" hangingPunct="1">
                        <a:lnSpc>
                          <a:spcPct val="100000"/>
                        </a:lnSpc>
                        <a:spcBef>
                          <a:spcPct val="0"/>
                        </a:spcBef>
                        <a:spcAft>
                          <a:spcPct val="0"/>
                        </a:spcAft>
                        <a:buClr>
                          <a:schemeClr val="tx2"/>
                        </a:buClr>
                        <a:buSzPct val="70000"/>
                        <a:buFont typeface="Wingdings" pitchFamily="2" charset="2"/>
                        <a:buNone/>
                        <a:tabLst/>
                      </a:pPr>
                      <a:r>
                        <a:rPr kumimoji="0" lang="en-US" sz="1700" u="none" strike="noStrike" cap="none" normalizeH="0" baseline="0">
                          <a:ln>
                            <a:noFill/>
                          </a:ln>
                          <a:effectLst/>
                        </a:rPr>
                        <a:t>Japanese</a:t>
                      </a:r>
                      <a:endParaRPr kumimoji="0" lang="en-US" sz="1700" b="0" i="0" u="none" strike="noStrike" cap="none" normalizeH="0" baseline="0">
                        <a:ln>
                          <a:noFill/>
                        </a:ln>
                        <a:solidFill>
                          <a:srgbClr val="000000"/>
                        </a:solidFill>
                        <a:effectLst/>
                        <a:latin typeface="Comic Sans MS" pitchFamily="66" charset="0"/>
                        <a:cs typeface="Arial" charset="0"/>
                      </a:endParaRPr>
                    </a:p>
                  </a:txBody>
                  <a:tcPr marL="12700" marR="12700" marT="12700" marB="0" anchor="b" horzOverflow="overflow"/>
                </a:tc>
                <a:tc>
                  <a:txBody>
                    <a:bodyPr/>
                    <a:lstStyle/>
                    <a:p>
                      <a:pPr marL="0" marR="0" lvl="0" indent="0" algn="ctr" defTabSz="914400" rtl="0" eaLnBrk="1" fontAlgn="b" latinLnBrk="0" hangingPunct="1">
                        <a:lnSpc>
                          <a:spcPct val="100000"/>
                        </a:lnSpc>
                        <a:spcBef>
                          <a:spcPct val="0"/>
                        </a:spcBef>
                        <a:spcAft>
                          <a:spcPct val="0"/>
                        </a:spcAft>
                        <a:buClr>
                          <a:schemeClr val="tx2"/>
                        </a:buClr>
                        <a:buSzPct val="70000"/>
                        <a:buFont typeface="Wingdings" pitchFamily="2" charset="2"/>
                        <a:buNone/>
                        <a:tabLst/>
                      </a:pPr>
                      <a:r>
                        <a:rPr kumimoji="0" lang="en-US" sz="1700" u="none" strike="noStrike" cap="none" normalizeH="0" baseline="0" dirty="0">
                          <a:ln>
                            <a:noFill/>
                          </a:ln>
                          <a:effectLst/>
                        </a:rPr>
                        <a:t>Cancer</a:t>
                      </a:r>
                      <a:endParaRPr kumimoji="0" lang="en-US" sz="1700" b="0" i="0" u="none" strike="noStrike" cap="none" normalizeH="0" baseline="0" dirty="0">
                        <a:ln>
                          <a:noFill/>
                        </a:ln>
                        <a:solidFill>
                          <a:srgbClr val="000000"/>
                        </a:solidFill>
                        <a:effectLst/>
                        <a:latin typeface="Comic Sans MS" pitchFamily="66" charset="0"/>
                        <a:cs typeface="Arial" charset="0"/>
                      </a:endParaRPr>
                    </a:p>
                  </a:txBody>
                  <a:tcPr marL="12700" marR="12700" marT="12700" marB="0" anchor="b" horzOverflow="overflow"/>
                </a:tc>
                <a:extLst>
                  <a:ext uri="{0D108BD9-81ED-4DB2-BD59-A6C34878D82A}">
                    <a16:rowId xmlns:a16="http://schemas.microsoft.com/office/drawing/2014/main" val="10011"/>
                  </a:ext>
                </a:extLst>
              </a:tr>
              <a:tr h="316977">
                <a:tc>
                  <a:txBody>
                    <a:bodyPr/>
                    <a:lstStyle/>
                    <a:p>
                      <a:pPr marL="0" marR="0" lvl="0" indent="0" algn="ctr" defTabSz="914400" rtl="0" eaLnBrk="1" fontAlgn="b" latinLnBrk="0" hangingPunct="1">
                        <a:lnSpc>
                          <a:spcPct val="100000"/>
                        </a:lnSpc>
                        <a:spcBef>
                          <a:spcPct val="0"/>
                        </a:spcBef>
                        <a:spcAft>
                          <a:spcPct val="0"/>
                        </a:spcAft>
                        <a:buClr>
                          <a:schemeClr val="tx2"/>
                        </a:buClr>
                        <a:buSzPct val="70000"/>
                        <a:buFont typeface="Wingdings" pitchFamily="2" charset="2"/>
                        <a:buNone/>
                        <a:tabLst/>
                      </a:pPr>
                      <a:r>
                        <a:rPr kumimoji="0" lang="el-GR" sz="1700" u="none" strike="noStrike" cap="none" normalizeH="0" baseline="0" dirty="0">
                          <a:ln>
                            <a:noFill/>
                          </a:ln>
                          <a:effectLst/>
                        </a:rPr>
                        <a:t>12</a:t>
                      </a:r>
                      <a:endParaRPr kumimoji="0" lang="el-GR" sz="1700" b="0" i="0" u="none" strike="noStrike" cap="none" normalizeH="0" baseline="0" dirty="0">
                        <a:ln>
                          <a:noFill/>
                        </a:ln>
                        <a:solidFill>
                          <a:srgbClr val="000000"/>
                        </a:solidFill>
                        <a:effectLst/>
                        <a:latin typeface="Comic Sans MS" pitchFamily="66" charset="0"/>
                        <a:cs typeface="Arial" charset="0"/>
                      </a:endParaRPr>
                    </a:p>
                  </a:txBody>
                  <a:tcPr marL="12700" marR="12700" marT="12700" marB="0" anchor="b" horzOverflow="overflow">
                    <a:solidFill>
                      <a:srgbClr val="FF0000"/>
                    </a:solidFill>
                  </a:tcPr>
                </a:tc>
                <a:tc>
                  <a:txBody>
                    <a:bodyPr/>
                    <a:lstStyle/>
                    <a:p>
                      <a:pPr marL="0" marR="0" lvl="0" indent="0" algn="ctr" defTabSz="914400" rtl="0" eaLnBrk="1" fontAlgn="b" latinLnBrk="0" hangingPunct="1">
                        <a:lnSpc>
                          <a:spcPct val="100000"/>
                        </a:lnSpc>
                        <a:spcBef>
                          <a:spcPct val="0"/>
                        </a:spcBef>
                        <a:spcAft>
                          <a:spcPct val="0"/>
                        </a:spcAft>
                        <a:buClr>
                          <a:schemeClr val="tx2"/>
                        </a:buClr>
                        <a:buSzPct val="70000"/>
                        <a:buFont typeface="Wingdings" pitchFamily="2" charset="2"/>
                        <a:buNone/>
                        <a:tabLst/>
                      </a:pPr>
                      <a:r>
                        <a:rPr kumimoji="0" lang="el-GR" sz="1700" u="none" strike="noStrike" cap="none" normalizeH="0" baseline="0">
                          <a:ln>
                            <a:noFill/>
                          </a:ln>
                          <a:effectLst/>
                        </a:rPr>
                        <a:t>13068</a:t>
                      </a:r>
                      <a:endParaRPr kumimoji="0" lang="el-GR" sz="1700" b="0" i="0" u="none" strike="noStrike" cap="none" normalizeH="0" baseline="0">
                        <a:ln>
                          <a:noFill/>
                        </a:ln>
                        <a:solidFill>
                          <a:srgbClr val="000000"/>
                        </a:solidFill>
                        <a:effectLst/>
                        <a:latin typeface="Comic Sans MS" pitchFamily="66" charset="0"/>
                        <a:cs typeface="Arial" charset="0"/>
                      </a:endParaRPr>
                    </a:p>
                  </a:txBody>
                  <a:tcPr marL="12700" marR="12700" marT="12700" marB="0" anchor="b" horzOverflow="overflow"/>
                </a:tc>
                <a:tc>
                  <a:txBody>
                    <a:bodyPr/>
                    <a:lstStyle/>
                    <a:p>
                      <a:pPr marL="0" marR="0" lvl="0" indent="0" algn="ctr" defTabSz="914400" rtl="0" eaLnBrk="1" fontAlgn="b" latinLnBrk="0" hangingPunct="1">
                        <a:lnSpc>
                          <a:spcPct val="100000"/>
                        </a:lnSpc>
                        <a:spcBef>
                          <a:spcPct val="0"/>
                        </a:spcBef>
                        <a:spcAft>
                          <a:spcPct val="0"/>
                        </a:spcAft>
                        <a:buClr>
                          <a:schemeClr val="tx2"/>
                        </a:buClr>
                        <a:buSzPct val="70000"/>
                        <a:buFont typeface="Wingdings" pitchFamily="2" charset="2"/>
                        <a:buNone/>
                        <a:tabLst/>
                      </a:pPr>
                      <a:r>
                        <a:rPr kumimoji="0" lang="el-GR" sz="1700" u="none" strike="noStrike" cap="none" normalizeH="0" baseline="0">
                          <a:ln>
                            <a:noFill/>
                          </a:ln>
                          <a:effectLst/>
                        </a:rPr>
                        <a:t>35</a:t>
                      </a:r>
                      <a:endParaRPr kumimoji="0" lang="el-GR" sz="1700" b="0" i="0" u="none" strike="noStrike" cap="none" normalizeH="0" baseline="0">
                        <a:ln>
                          <a:noFill/>
                        </a:ln>
                        <a:solidFill>
                          <a:srgbClr val="000000"/>
                        </a:solidFill>
                        <a:effectLst/>
                        <a:latin typeface="Comic Sans MS" pitchFamily="66" charset="0"/>
                        <a:cs typeface="Arial" charset="0"/>
                      </a:endParaRPr>
                    </a:p>
                  </a:txBody>
                  <a:tcPr marL="12700" marR="12700" marT="12700" marB="0" anchor="b" horzOverflow="overflow"/>
                </a:tc>
                <a:tc>
                  <a:txBody>
                    <a:bodyPr/>
                    <a:lstStyle/>
                    <a:p>
                      <a:pPr marL="0" marR="0" lvl="0" indent="0" algn="ctr" defTabSz="914400" rtl="0" eaLnBrk="1" fontAlgn="b" latinLnBrk="0" hangingPunct="1">
                        <a:lnSpc>
                          <a:spcPct val="100000"/>
                        </a:lnSpc>
                        <a:spcBef>
                          <a:spcPct val="0"/>
                        </a:spcBef>
                        <a:spcAft>
                          <a:spcPct val="0"/>
                        </a:spcAft>
                        <a:buClr>
                          <a:schemeClr val="tx2"/>
                        </a:buClr>
                        <a:buSzPct val="70000"/>
                        <a:buFont typeface="Wingdings" pitchFamily="2" charset="2"/>
                        <a:buNone/>
                        <a:tabLst/>
                      </a:pPr>
                      <a:r>
                        <a:rPr kumimoji="0" lang="en-US" sz="1700" u="none" strike="noStrike" cap="none" normalizeH="0" baseline="0">
                          <a:ln>
                            <a:noFill/>
                          </a:ln>
                          <a:effectLst/>
                        </a:rPr>
                        <a:t>American</a:t>
                      </a:r>
                      <a:endParaRPr kumimoji="0" lang="en-US" sz="1700" b="0" i="0" u="none" strike="noStrike" cap="none" normalizeH="0" baseline="0">
                        <a:ln>
                          <a:noFill/>
                        </a:ln>
                        <a:solidFill>
                          <a:srgbClr val="000000"/>
                        </a:solidFill>
                        <a:effectLst/>
                        <a:latin typeface="Comic Sans MS" pitchFamily="66" charset="0"/>
                        <a:cs typeface="Arial" charset="0"/>
                      </a:endParaRPr>
                    </a:p>
                  </a:txBody>
                  <a:tcPr marL="12700" marR="12700" marT="12700" marB="0" anchor="b" horzOverflow="overflow"/>
                </a:tc>
                <a:tc>
                  <a:txBody>
                    <a:bodyPr/>
                    <a:lstStyle/>
                    <a:p>
                      <a:pPr marL="0" marR="0" lvl="0" indent="0" algn="ctr" defTabSz="914400" rtl="0" eaLnBrk="1" fontAlgn="b" latinLnBrk="0" hangingPunct="1">
                        <a:lnSpc>
                          <a:spcPct val="100000"/>
                        </a:lnSpc>
                        <a:spcBef>
                          <a:spcPct val="0"/>
                        </a:spcBef>
                        <a:spcAft>
                          <a:spcPct val="0"/>
                        </a:spcAft>
                        <a:buClr>
                          <a:schemeClr val="tx2"/>
                        </a:buClr>
                        <a:buSzPct val="70000"/>
                        <a:buFont typeface="Wingdings" pitchFamily="2" charset="2"/>
                        <a:buNone/>
                        <a:tabLst/>
                      </a:pPr>
                      <a:r>
                        <a:rPr kumimoji="0" lang="en-US" sz="1700" u="none" strike="noStrike" cap="none" normalizeH="0" baseline="0" dirty="0">
                          <a:ln>
                            <a:noFill/>
                          </a:ln>
                          <a:effectLst/>
                        </a:rPr>
                        <a:t>Cancer</a:t>
                      </a:r>
                      <a:endParaRPr kumimoji="0" lang="en-US" sz="1700" b="0" i="0" u="none" strike="noStrike" cap="none" normalizeH="0" baseline="0" dirty="0">
                        <a:ln>
                          <a:noFill/>
                        </a:ln>
                        <a:solidFill>
                          <a:srgbClr val="000000"/>
                        </a:solidFill>
                        <a:effectLst/>
                        <a:latin typeface="Comic Sans MS" pitchFamily="66" charset="0"/>
                        <a:cs typeface="Arial" charset="0"/>
                      </a:endParaRPr>
                    </a:p>
                  </a:txBody>
                  <a:tcPr marL="12700" marR="12700" marT="12700" marB="0" anchor="b" horzOverflow="overflow"/>
                </a:tc>
                <a:extLst>
                  <a:ext uri="{0D108BD9-81ED-4DB2-BD59-A6C34878D82A}">
                    <a16:rowId xmlns:a16="http://schemas.microsoft.com/office/drawing/2014/main" val="10012"/>
                  </a:ext>
                </a:extLst>
              </a:tr>
            </a:tbl>
          </a:graphicData>
        </a:graphic>
      </p:graphicFrame>
      <p:graphicFrame>
        <p:nvGraphicFramePr>
          <p:cNvPr id="5" name="Group 90">
            <a:extLst>
              <a:ext uri="{FF2B5EF4-FFF2-40B4-BE49-F238E27FC236}">
                <a16:creationId xmlns:a16="http://schemas.microsoft.com/office/drawing/2014/main" id="{976D60C0-1081-4932-A4D0-E3D54F1E8602}"/>
              </a:ext>
            </a:extLst>
          </p:cNvPr>
          <p:cNvGraphicFramePr>
            <a:graphicFrameLocks noGrp="1"/>
          </p:cNvGraphicFramePr>
          <p:nvPr>
            <p:extLst>
              <p:ext uri="{D42A27DB-BD31-4B8C-83A1-F6EECF244321}">
                <p14:modId xmlns:p14="http://schemas.microsoft.com/office/powerpoint/2010/main" val="3630460170"/>
              </p:ext>
            </p:extLst>
          </p:nvPr>
        </p:nvGraphicFramePr>
        <p:xfrm>
          <a:off x="6275387" y="1496803"/>
          <a:ext cx="5245364" cy="4120701"/>
        </p:xfrm>
        <a:graphic>
          <a:graphicData uri="http://schemas.openxmlformats.org/drawingml/2006/table">
            <a:tbl>
              <a:tblPr>
                <a:tableStyleId>{08FB837D-C827-4EFA-A057-4D05807E0F7C}</a:tableStyleId>
              </a:tblPr>
              <a:tblGrid>
                <a:gridCol w="548587">
                  <a:extLst>
                    <a:ext uri="{9D8B030D-6E8A-4147-A177-3AD203B41FA5}">
                      <a16:colId xmlns:a16="http://schemas.microsoft.com/office/drawing/2014/main" val="20000"/>
                    </a:ext>
                  </a:extLst>
                </a:gridCol>
                <a:gridCol w="999780">
                  <a:extLst>
                    <a:ext uri="{9D8B030D-6E8A-4147-A177-3AD203B41FA5}">
                      <a16:colId xmlns:a16="http://schemas.microsoft.com/office/drawing/2014/main" val="20001"/>
                    </a:ext>
                  </a:extLst>
                </a:gridCol>
                <a:gridCol w="649955">
                  <a:extLst>
                    <a:ext uri="{9D8B030D-6E8A-4147-A177-3AD203B41FA5}">
                      <a16:colId xmlns:a16="http://schemas.microsoft.com/office/drawing/2014/main" val="20002"/>
                    </a:ext>
                  </a:extLst>
                </a:gridCol>
                <a:gridCol w="1399294">
                  <a:extLst>
                    <a:ext uri="{9D8B030D-6E8A-4147-A177-3AD203B41FA5}">
                      <a16:colId xmlns:a16="http://schemas.microsoft.com/office/drawing/2014/main" val="20003"/>
                    </a:ext>
                  </a:extLst>
                </a:gridCol>
                <a:gridCol w="1647748">
                  <a:extLst>
                    <a:ext uri="{9D8B030D-6E8A-4147-A177-3AD203B41FA5}">
                      <a16:colId xmlns:a16="http://schemas.microsoft.com/office/drawing/2014/main" val="20004"/>
                    </a:ext>
                  </a:extLst>
                </a:gridCol>
              </a:tblGrid>
              <a:tr h="316977">
                <a:tc>
                  <a:txBody>
                    <a:bodyPr/>
                    <a:lstStyle/>
                    <a:p>
                      <a:pPr marL="0" marR="0" lvl="0" indent="0" algn="ctr" defTabSz="914400" rtl="0" eaLnBrk="1" fontAlgn="base" latinLnBrk="0" hangingPunct="1">
                        <a:lnSpc>
                          <a:spcPct val="115000"/>
                        </a:lnSpc>
                        <a:spcBef>
                          <a:spcPct val="0"/>
                        </a:spcBef>
                        <a:spcAft>
                          <a:spcPct val="0"/>
                        </a:spcAft>
                        <a:buClr>
                          <a:schemeClr val="tx2"/>
                        </a:buClr>
                        <a:buSzPct val="70000"/>
                        <a:buFont typeface="Wingdings" pitchFamily="2" charset="2"/>
                        <a:buNone/>
                        <a:tabLst/>
                      </a:pPr>
                      <a:r>
                        <a:rPr kumimoji="0" lang="en-US" sz="1700" u="none" strike="sngStrike" cap="none" normalizeH="0" baseline="0" dirty="0">
                          <a:ln>
                            <a:noFill/>
                          </a:ln>
                          <a:effectLst/>
                        </a:rPr>
                        <a:t>id</a:t>
                      </a:r>
                      <a:endParaRPr kumimoji="0" lang="el-GR" sz="1700" b="1" i="0" u="none" strike="sngStrike" cap="none" normalizeH="0" baseline="0" dirty="0">
                        <a:ln>
                          <a:noFill/>
                        </a:ln>
                        <a:solidFill>
                          <a:schemeClr val="tx1"/>
                        </a:solidFill>
                        <a:effectLst/>
                        <a:latin typeface="Calibri" pitchFamily="34" charset="0"/>
                        <a:ea typeface="Calibri" pitchFamily="34" charset="0"/>
                        <a:cs typeface="Times New Roman" pitchFamily="18" charset="0"/>
                      </a:endParaRPr>
                    </a:p>
                  </a:txBody>
                  <a:tcPr marT="0" marB="0" horzOverflow="overflow">
                    <a:solidFill>
                      <a:srgbClr val="FF0000"/>
                    </a:solidFill>
                  </a:tcPr>
                </a:tc>
                <a:tc>
                  <a:txBody>
                    <a:bodyPr/>
                    <a:lstStyle/>
                    <a:p>
                      <a:pPr marL="0" marR="0" lvl="0" indent="0" algn="ctr" defTabSz="914400" rtl="0" eaLnBrk="1" fontAlgn="base" latinLnBrk="0" hangingPunct="1">
                        <a:lnSpc>
                          <a:spcPct val="115000"/>
                        </a:lnSpc>
                        <a:spcBef>
                          <a:spcPct val="0"/>
                        </a:spcBef>
                        <a:spcAft>
                          <a:spcPct val="0"/>
                        </a:spcAft>
                        <a:buClr>
                          <a:schemeClr val="tx2"/>
                        </a:buClr>
                        <a:buSzPct val="70000"/>
                        <a:buFont typeface="Wingdings" pitchFamily="2" charset="2"/>
                        <a:buNone/>
                        <a:tabLst/>
                      </a:pPr>
                      <a:r>
                        <a:rPr kumimoji="0" lang="en-US" sz="1700" u="none" strike="noStrike" cap="none" normalizeH="0" baseline="0">
                          <a:ln>
                            <a:noFill/>
                          </a:ln>
                          <a:effectLst/>
                        </a:rPr>
                        <a:t>Zipcode</a:t>
                      </a:r>
                      <a:endParaRPr kumimoji="0" lang="el-GR" sz="1700" b="1" i="0" u="none" strike="noStrike" cap="none" normalizeH="0" baseline="0">
                        <a:ln>
                          <a:noFill/>
                        </a:ln>
                        <a:solidFill>
                          <a:schemeClr val="tx1"/>
                        </a:solidFill>
                        <a:effectLst/>
                        <a:latin typeface="Calibri" pitchFamily="34" charset="0"/>
                        <a:ea typeface="Calibri" pitchFamily="34" charset="0"/>
                        <a:cs typeface="Times New Roman" pitchFamily="18" charset="0"/>
                      </a:endParaRPr>
                    </a:p>
                  </a:txBody>
                  <a:tcPr marT="0" marB="0" horzOverflow="overflow">
                    <a:solidFill>
                      <a:schemeClr val="bg2">
                        <a:lumMod val="50000"/>
                      </a:schemeClr>
                    </a:solidFill>
                  </a:tcPr>
                </a:tc>
                <a:tc>
                  <a:txBody>
                    <a:bodyPr/>
                    <a:lstStyle/>
                    <a:p>
                      <a:pPr marL="0" marR="0" lvl="0" indent="0" algn="ctr" defTabSz="914400" rtl="0" eaLnBrk="1" fontAlgn="base" latinLnBrk="0" hangingPunct="1">
                        <a:lnSpc>
                          <a:spcPct val="115000"/>
                        </a:lnSpc>
                        <a:spcBef>
                          <a:spcPct val="0"/>
                        </a:spcBef>
                        <a:spcAft>
                          <a:spcPct val="0"/>
                        </a:spcAft>
                        <a:buClr>
                          <a:schemeClr val="tx2"/>
                        </a:buClr>
                        <a:buSzPct val="70000"/>
                        <a:buFont typeface="Wingdings" pitchFamily="2" charset="2"/>
                        <a:buNone/>
                        <a:tabLst/>
                      </a:pPr>
                      <a:r>
                        <a:rPr kumimoji="0" lang="en-US" sz="1700" u="none" strike="noStrike" cap="none" normalizeH="0" baseline="0" dirty="0">
                          <a:ln>
                            <a:noFill/>
                          </a:ln>
                          <a:effectLst/>
                        </a:rPr>
                        <a:t>Age</a:t>
                      </a:r>
                      <a:endParaRPr kumimoji="0" lang="el-GR" sz="1700" b="1" i="0" u="none" strike="noStrike" cap="none" normalizeH="0" baseline="0" dirty="0">
                        <a:ln>
                          <a:noFill/>
                        </a:ln>
                        <a:solidFill>
                          <a:schemeClr val="tx1"/>
                        </a:solidFill>
                        <a:effectLst/>
                        <a:latin typeface="Calibri" pitchFamily="34" charset="0"/>
                        <a:ea typeface="Calibri" pitchFamily="34" charset="0"/>
                        <a:cs typeface="Times New Roman" pitchFamily="18" charset="0"/>
                      </a:endParaRPr>
                    </a:p>
                  </a:txBody>
                  <a:tcPr marT="0" marB="0" horzOverflow="overflow">
                    <a:solidFill>
                      <a:schemeClr val="bg2">
                        <a:lumMod val="50000"/>
                      </a:schemeClr>
                    </a:solidFill>
                  </a:tcPr>
                </a:tc>
                <a:tc>
                  <a:txBody>
                    <a:bodyPr/>
                    <a:lstStyle/>
                    <a:p>
                      <a:pPr marL="0" marR="0" lvl="0" indent="0" algn="ctr" defTabSz="914400" rtl="0" eaLnBrk="1" fontAlgn="base" latinLnBrk="0" hangingPunct="1">
                        <a:lnSpc>
                          <a:spcPct val="115000"/>
                        </a:lnSpc>
                        <a:spcBef>
                          <a:spcPct val="0"/>
                        </a:spcBef>
                        <a:spcAft>
                          <a:spcPct val="0"/>
                        </a:spcAft>
                        <a:buClr>
                          <a:schemeClr val="tx2"/>
                        </a:buClr>
                        <a:buSzPct val="70000"/>
                        <a:buFont typeface="Wingdings" pitchFamily="2" charset="2"/>
                        <a:buNone/>
                        <a:tabLst/>
                      </a:pPr>
                      <a:r>
                        <a:rPr kumimoji="0" lang="en-US" sz="1700" u="none" strike="noStrike" cap="none" normalizeH="0" baseline="0" dirty="0">
                          <a:ln>
                            <a:noFill/>
                          </a:ln>
                          <a:effectLst/>
                        </a:rPr>
                        <a:t>National.</a:t>
                      </a:r>
                      <a:endParaRPr kumimoji="0" lang="el-GR" sz="1700" b="1" i="0" u="none" strike="noStrike" cap="none" normalizeH="0" baseline="0" dirty="0">
                        <a:ln>
                          <a:noFill/>
                        </a:ln>
                        <a:solidFill>
                          <a:schemeClr val="tx1"/>
                        </a:solidFill>
                        <a:effectLst/>
                        <a:latin typeface="Calibri" pitchFamily="34" charset="0"/>
                        <a:ea typeface="Calibri" pitchFamily="34" charset="0"/>
                        <a:cs typeface="Times New Roman" pitchFamily="18" charset="0"/>
                      </a:endParaRPr>
                    </a:p>
                  </a:txBody>
                  <a:tcPr marT="0" marB="0" horzOverflow="overflow">
                    <a:solidFill>
                      <a:schemeClr val="bg2">
                        <a:lumMod val="50000"/>
                      </a:schemeClr>
                    </a:solidFill>
                  </a:tcPr>
                </a:tc>
                <a:tc>
                  <a:txBody>
                    <a:bodyPr/>
                    <a:lstStyle/>
                    <a:p>
                      <a:pPr marL="0" marR="0" lvl="0" indent="0" algn="ctr" defTabSz="914400" rtl="0" eaLnBrk="1" fontAlgn="base" latinLnBrk="0" hangingPunct="1">
                        <a:lnSpc>
                          <a:spcPct val="115000"/>
                        </a:lnSpc>
                        <a:spcBef>
                          <a:spcPct val="0"/>
                        </a:spcBef>
                        <a:spcAft>
                          <a:spcPct val="0"/>
                        </a:spcAft>
                        <a:buClr>
                          <a:schemeClr val="tx2"/>
                        </a:buClr>
                        <a:buSzPct val="70000"/>
                        <a:buFont typeface="Wingdings" pitchFamily="2" charset="2"/>
                        <a:buNone/>
                        <a:tabLst/>
                      </a:pPr>
                      <a:r>
                        <a:rPr kumimoji="0" lang="en-US" sz="1700" u="none" strike="noStrike" cap="none" normalizeH="0" baseline="0" dirty="0">
                          <a:ln>
                            <a:noFill/>
                          </a:ln>
                          <a:effectLst/>
                        </a:rPr>
                        <a:t>Disease</a:t>
                      </a:r>
                      <a:endParaRPr kumimoji="0" lang="el-GR" sz="1700" b="1" i="0" u="none" strike="noStrike" cap="none" normalizeH="0" baseline="0" dirty="0">
                        <a:ln>
                          <a:noFill/>
                        </a:ln>
                        <a:solidFill>
                          <a:schemeClr val="tx1"/>
                        </a:solidFill>
                        <a:effectLst/>
                        <a:latin typeface="Calibri" pitchFamily="34" charset="0"/>
                        <a:ea typeface="Calibri" pitchFamily="34" charset="0"/>
                        <a:cs typeface="Times New Roman" pitchFamily="18" charset="0"/>
                      </a:endParaRPr>
                    </a:p>
                  </a:txBody>
                  <a:tcPr marT="0" marB="0" horzOverflow="overflow"/>
                </a:tc>
                <a:extLst>
                  <a:ext uri="{0D108BD9-81ED-4DB2-BD59-A6C34878D82A}">
                    <a16:rowId xmlns:a16="http://schemas.microsoft.com/office/drawing/2014/main" val="10000"/>
                  </a:ext>
                </a:extLst>
              </a:tr>
              <a:tr h="316977">
                <a:tc>
                  <a:txBody>
                    <a:bodyPr/>
                    <a:lstStyle/>
                    <a:p>
                      <a:pPr marL="0" marR="0" lvl="0" indent="0" algn="ctr" defTabSz="914400" rtl="0" eaLnBrk="1" fontAlgn="b" latinLnBrk="0" hangingPunct="1">
                        <a:lnSpc>
                          <a:spcPct val="100000"/>
                        </a:lnSpc>
                        <a:spcBef>
                          <a:spcPct val="0"/>
                        </a:spcBef>
                        <a:spcAft>
                          <a:spcPct val="0"/>
                        </a:spcAft>
                        <a:buClr>
                          <a:schemeClr val="tx2"/>
                        </a:buClr>
                        <a:buSzPct val="70000"/>
                        <a:buFont typeface="Wingdings" pitchFamily="2" charset="2"/>
                        <a:buNone/>
                        <a:tabLst/>
                      </a:pPr>
                      <a:r>
                        <a:rPr kumimoji="0" lang="el-GR" sz="1700" u="none" strike="sngStrike" cap="none" normalizeH="0" baseline="0" dirty="0">
                          <a:ln>
                            <a:noFill/>
                          </a:ln>
                          <a:effectLst/>
                        </a:rPr>
                        <a:t>1</a:t>
                      </a:r>
                      <a:endParaRPr kumimoji="0" lang="el-GR" sz="1700" b="0" i="0" u="none" strike="sngStrike" cap="none" normalizeH="0" baseline="0" dirty="0">
                        <a:ln>
                          <a:noFill/>
                        </a:ln>
                        <a:solidFill>
                          <a:srgbClr val="000000"/>
                        </a:solidFill>
                        <a:effectLst/>
                        <a:latin typeface="Comic Sans MS" pitchFamily="66" charset="0"/>
                        <a:cs typeface="Arial" charset="0"/>
                      </a:endParaRPr>
                    </a:p>
                  </a:txBody>
                  <a:tcPr marL="12700" marR="12700" marT="12700" marB="0" anchor="b" horzOverflow="overflow">
                    <a:solidFill>
                      <a:srgbClr val="FF0000"/>
                    </a:solidFill>
                  </a:tcPr>
                </a:tc>
                <a:tc>
                  <a:txBody>
                    <a:bodyPr/>
                    <a:lstStyle/>
                    <a:p>
                      <a:pPr marL="0" marR="0" lvl="0" indent="0" algn="ctr" defTabSz="914400" rtl="0" eaLnBrk="1" fontAlgn="b" latinLnBrk="0" hangingPunct="1">
                        <a:lnSpc>
                          <a:spcPct val="100000"/>
                        </a:lnSpc>
                        <a:spcBef>
                          <a:spcPct val="0"/>
                        </a:spcBef>
                        <a:spcAft>
                          <a:spcPct val="0"/>
                        </a:spcAft>
                        <a:buClr>
                          <a:schemeClr val="tx2"/>
                        </a:buClr>
                        <a:buSzPct val="70000"/>
                        <a:buFont typeface="Wingdings" pitchFamily="2" charset="2"/>
                        <a:buNone/>
                        <a:tabLst/>
                      </a:pPr>
                      <a:r>
                        <a:rPr kumimoji="0" lang="el-GR" sz="1700" u="none" strike="noStrike" cap="none" normalizeH="0" baseline="0" dirty="0">
                          <a:ln>
                            <a:noFill/>
                          </a:ln>
                          <a:effectLst/>
                        </a:rPr>
                        <a:t>130**</a:t>
                      </a:r>
                      <a:endParaRPr kumimoji="0" lang="el-GR" sz="1700" b="0" i="0" u="none" strike="noStrike" cap="none" normalizeH="0" baseline="0" dirty="0">
                        <a:ln>
                          <a:noFill/>
                        </a:ln>
                        <a:solidFill>
                          <a:srgbClr val="000000"/>
                        </a:solidFill>
                        <a:effectLst/>
                        <a:latin typeface="Comic Sans MS" pitchFamily="66" charset="0"/>
                        <a:cs typeface="Arial" charset="0"/>
                      </a:endParaRPr>
                    </a:p>
                  </a:txBody>
                  <a:tcPr marL="12700" marR="12700" marT="12700" marB="0" anchor="b" horzOverflow="overflow">
                    <a:solidFill>
                      <a:schemeClr val="accent6">
                        <a:lumMod val="90000"/>
                      </a:schemeClr>
                    </a:solidFill>
                  </a:tcPr>
                </a:tc>
                <a:tc>
                  <a:txBody>
                    <a:bodyPr/>
                    <a:lstStyle/>
                    <a:p>
                      <a:pPr marL="0" marR="0" lvl="0" indent="0" algn="ctr" defTabSz="914400" rtl="0" eaLnBrk="1" fontAlgn="b" latinLnBrk="0" hangingPunct="1">
                        <a:lnSpc>
                          <a:spcPct val="100000"/>
                        </a:lnSpc>
                        <a:spcBef>
                          <a:spcPct val="0"/>
                        </a:spcBef>
                        <a:spcAft>
                          <a:spcPct val="0"/>
                        </a:spcAft>
                        <a:buClr>
                          <a:schemeClr val="tx2"/>
                        </a:buClr>
                        <a:buSzPct val="70000"/>
                        <a:buFont typeface="Wingdings" pitchFamily="2" charset="2"/>
                        <a:buNone/>
                        <a:tabLst/>
                      </a:pPr>
                      <a:r>
                        <a:rPr kumimoji="0" lang="el-GR" sz="1700" u="none" strike="noStrike" cap="none" normalizeH="0" baseline="0">
                          <a:ln>
                            <a:noFill/>
                          </a:ln>
                          <a:effectLst/>
                        </a:rPr>
                        <a:t>&lt;30</a:t>
                      </a:r>
                      <a:endParaRPr kumimoji="0" lang="el-GR" sz="1700" b="0" i="0" u="none" strike="noStrike" cap="none" normalizeH="0" baseline="0">
                        <a:ln>
                          <a:noFill/>
                        </a:ln>
                        <a:solidFill>
                          <a:srgbClr val="000000"/>
                        </a:solidFill>
                        <a:effectLst/>
                        <a:latin typeface="Comic Sans MS" pitchFamily="66" charset="0"/>
                        <a:cs typeface="Arial" charset="0"/>
                      </a:endParaRPr>
                    </a:p>
                  </a:txBody>
                  <a:tcPr marL="12700" marR="12700" marT="12700" marB="0" anchor="b" horzOverflow="overflow">
                    <a:solidFill>
                      <a:schemeClr val="accent6">
                        <a:lumMod val="90000"/>
                      </a:schemeClr>
                    </a:solidFill>
                  </a:tcPr>
                </a:tc>
                <a:tc>
                  <a:txBody>
                    <a:bodyPr/>
                    <a:lstStyle/>
                    <a:p>
                      <a:pPr marL="0" marR="0" lvl="0" indent="0" algn="ctr" defTabSz="914400" rtl="0" eaLnBrk="1" fontAlgn="b" latinLnBrk="0" hangingPunct="1">
                        <a:lnSpc>
                          <a:spcPct val="100000"/>
                        </a:lnSpc>
                        <a:spcBef>
                          <a:spcPct val="0"/>
                        </a:spcBef>
                        <a:spcAft>
                          <a:spcPct val="0"/>
                        </a:spcAft>
                        <a:buClr>
                          <a:schemeClr val="tx2"/>
                        </a:buClr>
                        <a:buSzPct val="70000"/>
                        <a:buFont typeface="Wingdings" pitchFamily="2" charset="2"/>
                        <a:buNone/>
                        <a:tabLst/>
                      </a:pPr>
                      <a:r>
                        <a:rPr kumimoji="0" lang="el-GR" sz="1700" u="none" strike="noStrike" cap="none" normalizeH="0" baseline="0">
                          <a:ln>
                            <a:noFill/>
                          </a:ln>
                          <a:effectLst/>
                        </a:rPr>
                        <a:t>∗</a:t>
                      </a:r>
                      <a:endParaRPr kumimoji="0" lang="el-GR" sz="1700" b="0" i="0" u="none" strike="noStrike" cap="none" normalizeH="0" baseline="0">
                        <a:ln>
                          <a:noFill/>
                        </a:ln>
                        <a:solidFill>
                          <a:srgbClr val="000000"/>
                        </a:solidFill>
                        <a:effectLst/>
                        <a:latin typeface="Comic Sans MS" pitchFamily="66" charset="0"/>
                        <a:cs typeface="Arial" charset="0"/>
                      </a:endParaRPr>
                    </a:p>
                  </a:txBody>
                  <a:tcPr marL="12700" marR="12700" marT="12700" marB="0" anchor="b" horzOverflow="overflow">
                    <a:solidFill>
                      <a:schemeClr val="accent6">
                        <a:lumMod val="90000"/>
                      </a:schemeClr>
                    </a:solidFill>
                  </a:tcPr>
                </a:tc>
                <a:tc>
                  <a:txBody>
                    <a:bodyPr/>
                    <a:lstStyle/>
                    <a:p>
                      <a:pPr marL="0" marR="0" lvl="0" indent="0" algn="ctr" defTabSz="914400" rtl="0" eaLnBrk="1" fontAlgn="b" latinLnBrk="0" hangingPunct="1">
                        <a:lnSpc>
                          <a:spcPct val="100000"/>
                        </a:lnSpc>
                        <a:spcBef>
                          <a:spcPct val="0"/>
                        </a:spcBef>
                        <a:spcAft>
                          <a:spcPct val="0"/>
                        </a:spcAft>
                        <a:buClr>
                          <a:schemeClr val="tx2"/>
                        </a:buClr>
                        <a:buSzPct val="70000"/>
                        <a:buFont typeface="Wingdings" pitchFamily="2" charset="2"/>
                        <a:buNone/>
                        <a:tabLst/>
                      </a:pPr>
                      <a:r>
                        <a:rPr kumimoji="0" lang="en-US" sz="1700" u="none" strike="noStrike" cap="none" normalizeH="0" baseline="0">
                          <a:ln>
                            <a:noFill/>
                          </a:ln>
                          <a:effectLst/>
                        </a:rPr>
                        <a:t>Heart Disease</a:t>
                      </a:r>
                      <a:endParaRPr kumimoji="0" lang="en-US" sz="1700" b="0" i="0" u="none" strike="noStrike" cap="none" normalizeH="0" baseline="0">
                        <a:ln>
                          <a:noFill/>
                        </a:ln>
                        <a:solidFill>
                          <a:srgbClr val="000000"/>
                        </a:solidFill>
                        <a:effectLst/>
                        <a:latin typeface="Comic Sans MS" pitchFamily="66" charset="0"/>
                        <a:cs typeface="Arial" charset="0"/>
                      </a:endParaRPr>
                    </a:p>
                  </a:txBody>
                  <a:tcPr marL="12700" marR="12700" marT="12700" marB="0" anchor="b" horzOverflow="overflow"/>
                </a:tc>
                <a:extLst>
                  <a:ext uri="{0D108BD9-81ED-4DB2-BD59-A6C34878D82A}">
                    <a16:rowId xmlns:a16="http://schemas.microsoft.com/office/drawing/2014/main" val="10001"/>
                  </a:ext>
                </a:extLst>
              </a:tr>
              <a:tr h="316977">
                <a:tc>
                  <a:txBody>
                    <a:bodyPr/>
                    <a:lstStyle/>
                    <a:p>
                      <a:pPr marL="0" marR="0" lvl="0" indent="0" algn="ctr" defTabSz="914400" rtl="0" eaLnBrk="1" fontAlgn="b" latinLnBrk="0" hangingPunct="1">
                        <a:lnSpc>
                          <a:spcPct val="100000"/>
                        </a:lnSpc>
                        <a:spcBef>
                          <a:spcPct val="0"/>
                        </a:spcBef>
                        <a:spcAft>
                          <a:spcPct val="0"/>
                        </a:spcAft>
                        <a:buClr>
                          <a:schemeClr val="tx2"/>
                        </a:buClr>
                        <a:buSzPct val="70000"/>
                        <a:buFont typeface="Wingdings" pitchFamily="2" charset="2"/>
                        <a:buNone/>
                        <a:tabLst/>
                      </a:pPr>
                      <a:r>
                        <a:rPr kumimoji="0" lang="el-GR" sz="1700" u="none" strike="sngStrike" cap="none" normalizeH="0" baseline="0" dirty="0">
                          <a:ln>
                            <a:noFill/>
                          </a:ln>
                          <a:effectLst/>
                        </a:rPr>
                        <a:t>2</a:t>
                      </a:r>
                      <a:endParaRPr kumimoji="0" lang="el-GR" sz="1700" b="0" i="0" u="none" strike="sngStrike" cap="none" normalizeH="0" baseline="0" dirty="0">
                        <a:ln>
                          <a:noFill/>
                        </a:ln>
                        <a:solidFill>
                          <a:srgbClr val="000000"/>
                        </a:solidFill>
                        <a:effectLst/>
                        <a:latin typeface="Comic Sans MS" pitchFamily="66" charset="0"/>
                        <a:cs typeface="Arial" charset="0"/>
                      </a:endParaRPr>
                    </a:p>
                  </a:txBody>
                  <a:tcPr marL="12700" marR="12700" marT="12700" marB="0" anchor="b" horzOverflow="overflow">
                    <a:solidFill>
                      <a:srgbClr val="FF0000"/>
                    </a:solidFill>
                  </a:tcPr>
                </a:tc>
                <a:tc>
                  <a:txBody>
                    <a:bodyPr/>
                    <a:lstStyle/>
                    <a:p>
                      <a:pPr marL="0" marR="0" lvl="0" indent="0" algn="ctr" defTabSz="914400" rtl="0" eaLnBrk="1" fontAlgn="b" latinLnBrk="0" hangingPunct="1">
                        <a:lnSpc>
                          <a:spcPct val="100000"/>
                        </a:lnSpc>
                        <a:spcBef>
                          <a:spcPct val="0"/>
                        </a:spcBef>
                        <a:spcAft>
                          <a:spcPct val="0"/>
                        </a:spcAft>
                        <a:buClr>
                          <a:schemeClr val="tx2"/>
                        </a:buClr>
                        <a:buSzPct val="70000"/>
                        <a:buFont typeface="Wingdings" pitchFamily="2" charset="2"/>
                        <a:buNone/>
                        <a:tabLst/>
                      </a:pPr>
                      <a:r>
                        <a:rPr kumimoji="0" lang="el-GR" sz="1700" u="none" strike="noStrike" cap="none" normalizeH="0" baseline="0" dirty="0">
                          <a:ln>
                            <a:noFill/>
                          </a:ln>
                          <a:effectLst/>
                        </a:rPr>
                        <a:t>130**</a:t>
                      </a:r>
                      <a:endParaRPr kumimoji="0" lang="el-GR" sz="1700" b="0" i="0" u="none" strike="noStrike" cap="none" normalizeH="0" baseline="0" dirty="0">
                        <a:ln>
                          <a:noFill/>
                        </a:ln>
                        <a:solidFill>
                          <a:srgbClr val="000000"/>
                        </a:solidFill>
                        <a:effectLst/>
                        <a:latin typeface="Comic Sans MS" pitchFamily="66" charset="0"/>
                        <a:cs typeface="Arial" charset="0"/>
                      </a:endParaRPr>
                    </a:p>
                  </a:txBody>
                  <a:tcPr marL="12700" marR="12700" marT="12700" marB="0" anchor="b" horzOverflow="overflow">
                    <a:solidFill>
                      <a:schemeClr val="accent6">
                        <a:lumMod val="90000"/>
                      </a:schemeClr>
                    </a:solidFill>
                  </a:tcPr>
                </a:tc>
                <a:tc>
                  <a:txBody>
                    <a:bodyPr/>
                    <a:lstStyle/>
                    <a:p>
                      <a:pPr marL="0" marR="0" lvl="0" indent="0" algn="ctr" defTabSz="914400" rtl="0" eaLnBrk="1" fontAlgn="b" latinLnBrk="0" hangingPunct="1">
                        <a:lnSpc>
                          <a:spcPct val="100000"/>
                        </a:lnSpc>
                        <a:spcBef>
                          <a:spcPct val="0"/>
                        </a:spcBef>
                        <a:spcAft>
                          <a:spcPct val="0"/>
                        </a:spcAft>
                        <a:buClr>
                          <a:schemeClr val="tx2"/>
                        </a:buClr>
                        <a:buSzPct val="70000"/>
                        <a:buFont typeface="Wingdings" pitchFamily="2" charset="2"/>
                        <a:buNone/>
                        <a:tabLst/>
                      </a:pPr>
                      <a:r>
                        <a:rPr kumimoji="0" lang="el-GR" sz="1700" u="none" strike="noStrike" cap="none" normalizeH="0" baseline="0" dirty="0">
                          <a:ln>
                            <a:noFill/>
                          </a:ln>
                          <a:effectLst/>
                        </a:rPr>
                        <a:t>&lt;30</a:t>
                      </a:r>
                      <a:endParaRPr kumimoji="0" lang="el-GR" sz="1700" b="0" i="0" u="none" strike="noStrike" cap="none" normalizeH="0" baseline="0" dirty="0">
                        <a:ln>
                          <a:noFill/>
                        </a:ln>
                        <a:solidFill>
                          <a:srgbClr val="000000"/>
                        </a:solidFill>
                        <a:effectLst/>
                        <a:latin typeface="Comic Sans MS" pitchFamily="66" charset="0"/>
                        <a:cs typeface="Arial" charset="0"/>
                      </a:endParaRPr>
                    </a:p>
                  </a:txBody>
                  <a:tcPr marL="12700" marR="12700" marT="12700" marB="0" anchor="b" horzOverflow="overflow">
                    <a:solidFill>
                      <a:schemeClr val="accent6">
                        <a:lumMod val="90000"/>
                      </a:schemeClr>
                    </a:solidFill>
                  </a:tcPr>
                </a:tc>
                <a:tc>
                  <a:txBody>
                    <a:bodyPr/>
                    <a:lstStyle/>
                    <a:p>
                      <a:pPr marL="0" marR="0" lvl="0" indent="0" algn="ctr" defTabSz="914400" rtl="0" eaLnBrk="1" fontAlgn="b" latinLnBrk="0" hangingPunct="1">
                        <a:lnSpc>
                          <a:spcPct val="100000"/>
                        </a:lnSpc>
                        <a:spcBef>
                          <a:spcPct val="0"/>
                        </a:spcBef>
                        <a:spcAft>
                          <a:spcPct val="0"/>
                        </a:spcAft>
                        <a:buClr>
                          <a:schemeClr val="tx2"/>
                        </a:buClr>
                        <a:buSzPct val="70000"/>
                        <a:buFont typeface="Wingdings" pitchFamily="2" charset="2"/>
                        <a:buNone/>
                        <a:tabLst/>
                      </a:pPr>
                      <a:r>
                        <a:rPr kumimoji="0" lang="el-GR" sz="1700" u="none" strike="noStrike" cap="none" normalizeH="0" baseline="0">
                          <a:ln>
                            <a:noFill/>
                          </a:ln>
                          <a:effectLst/>
                        </a:rPr>
                        <a:t>∗</a:t>
                      </a:r>
                      <a:endParaRPr kumimoji="0" lang="el-GR" sz="1700" b="0" i="0" u="none" strike="noStrike" cap="none" normalizeH="0" baseline="0">
                        <a:ln>
                          <a:noFill/>
                        </a:ln>
                        <a:solidFill>
                          <a:srgbClr val="000000"/>
                        </a:solidFill>
                        <a:effectLst/>
                        <a:latin typeface="Comic Sans MS" pitchFamily="66" charset="0"/>
                        <a:cs typeface="Arial" charset="0"/>
                      </a:endParaRPr>
                    </a:p>
                  </a:txBody>
                  <a:tcPr marL="12700" marR="12700" marT="12700" marB="0" anchor="b" horzOverflow="overflow">
                    <a:solidFill>
                      <a:schemeClr val="accent6">
                        <a:lumMod val="90000"/>
                      </a:schemeClr>
                    </a:solidFill>
                  </a:tcPr>
                </a:tc>
                <a:tc>
                  <a:txBody>
                    <a:bodyPr/>
                    <a:lstStyle/>
                    <a:p>
                      <a:pPr marL="0" marR="0" lvl="0" indent="0" algn="ctr" defTabSz="914400" rtl="0" eaLnBrk="1" fontAlgn="b" latinLnBrk="0" hangingPunct="1">
                        <a:lnSpc>
                          <a:spcPct val="100000"/>
                        </a:lnSpc>
                        <a:spcBef>
                          <a:spcPct val="0"/>
                        </a:spcBef>
                        <a:spcAft>
                          <a:spcPct val="0"/>
                        </a:spcAft>
                        <a:buClr>
                          <a:schemeClr val="tx2"/>
                        </a:buClr>
                        <a:buSzPct val="70000"/>
                        <a:buFont typeface="Wingdings" pitchFamily="2" charset="2"/>
                        <a:buNone/>
                        <a:tabLst/>
                      </a:pPr>
                      <a:r>
                        <a:rPr kumimoji="0" lang="en-US" sz="1700" u="none" strike="noStrike" cap="none" normalizeH="0" baseline="0">
                          <a:ln>
                            <a:noFill/>
                          </a:ln>
                          <a:effectLst/>
                        </a:rPr>
                        <a:t>Heart Disease</a:t>
                      </a:r>
                      <a:endParaRPr kumimoji="0" lang="en-US" sz="1700" b="0" i="0" u="none" strike="noStrike" cap="none" normalizeH="0" baseline="0">
                        <a:ln>
                          <a:noFill/>
                        </a:ln>
                        <a:solidFill>
                          <a:srgbClr val="000000"/>
                        </a:solidFill>
                        <a:effectLst/>
                        <a:latin typeface="Comic Sans MS" pitchFamily="66" charset="0"/>
                        <a:cs typeface="Arial" charset="0"/>
                      </a:endParaRPr>
                    </a:p>
                  </a:txBody>
                  <a:tcPr marL="12700" marR="12700" marT="12700" marB="0" anchor="b" horzOverflow="overflow"/>
                </a:tc>
                <a:extLst>
                  <a:ext uri="{0D108BD9-81ED-4DB2-BD59-A6C34878D82A}">
                    <a16:rowId xmlns:a16="http://schemas.microsoft.com/office/drawing/2014/main" val="10002"/>
                  </a:ext>
                </a:extLst>
              </a:tr>
              <a:tr h="316977">
                <a:tc>
                  <a:txBody>
                    <a:bodyPr/>
                    <a:lstStyle/>
                    <a:p>
                      <a:pPr marL="0" marR="0" lvl="0" indent="0" algn="ctr" defTabSz="914400" rtl="0" eaLnBrk="1" fontAlgn="b" latinLnBrk="0" hangingPunct="1">
                        <a:lnSpc>
                          <a:spcPct val="100000"/>
                        </a:lnSpc>
                        <a:spcBef>
                          <a:spcPct val="0"/>
                        </a:spcBef>
                        <a:spcAft>
                          <a:spcPct val="0"/>
                        </a:spcAft>
                        <a:buClr>
                          <a:schemeClr val="tx2"/>
                        </a:buClr>
                        <a:buSzPct val="70000"/>
                        <a:buFont typeface="Wingdings" pitchFamily="2" charset="2"/>
                        <a:buNone/>
                        <a:tabLst/>
                      </a:pPr>
                      <a:r>
                        <a:rPr kumimoji="0" lang="el-GR" sz="1700" u="none" strike="sngStrike" cap="none" normalizeH="0" baseline="0" dirty="0">
                          <a:ln>
                            <a:noFill/>
                          </a:ln>
                          <a:effectLst/>
                        </a:rPr>
                        <a:t>3</a:t>
                      </a:r>
                      <a:endParaRPr kumimoji="0" lang="el-GR" sz="1700" b="0" i="0" u="none" strike="sngStrike" cap="none" normalizeH="0" baseline="0" dirty="0">
                        <a:ln>
                          <a:noFill/>
                        </a:ln>
                        <a:solidFill>
                          <a:srgbClr val="000000"/>
                        </a:solidFill>
                        <a:effectLst/>
                        <a:latin typeface="Comic Sans MS" pitchFamily="66" charset="0"/>
                        <a:cs typeface="Arial" charset="0"/>
                      </a:endParaRPr>
                    </a:p>
                  </a:txBody>
                  <a:tcPr marL="12700" marR="12700" marT="12700" marB="0" anchor="b" horzOverflow="overflow">
                    <a:solidFill>
                      <a:srgbClr val="FF0000"/>
                    </a:solidFill>
                  </a:tcPr>
                </a:tc>
                <a:tc>
                  <a:txBody>
                    <a:bodyPr/>
                    <a:lstStyle/>
                    <a:p>
                      <a:pPr marL="0" marR="0" lvl="0" indent="0" algn="ctr" defTabSz="914400" rtl="0" eaLnBrk="1" fontAlgn="b" latinLnBrk="0" hangingPunct="1">
                        <a:lnSpc>
                          <a:spcPct val="100000"/>
                        </a:lnSpc>
                        <a:spcBef>
                          <a:spcPct val="0"/>
                        </a:spcBef>
                        <a:spcAft>
                          <a:spcPct val="0"/>
                        </a:spcAft>
                        <a:buClr>
                          <a:schemeClr val="tx2"/>
                        </a:buClr>
                        <a:buSzPct val="70000"/>
                        <a:buFont typeface="Wingdings" pitchFamily="2" charset="2"/>
                        <a:buNone/>
                        <a:tabLst/>
                      </a:pPr>
                      <a:r>
                        <a:rPr kumimoji="0" lang="el-GR" sz="1700" u="none" strike="noStrike" cap="none" normalizeH="0" baseline="0">
                          <a:ln>
                            <a:noFill/>
                          </a:ln>
                          <a:effectLst/>
                        </a:rPr>
                        <a:t>130**</a:t>
                      </a:r>
                      <a:endParaRPr kumimoji="0" lang="el-GR" sz="1700" b="0" i="0" u="none" strike="noStrike" cap="none" normalizeH="0" baseline="0">
                        <a:ln>
                          <a:noFill/>
                        </a:ln>
                        <a:solidFill>
                          <a:srgbClr val="000000"/>
                        </a:solidFill>
                        <a:effectLst/>
                        <a:latin typeface="Comic Sans MS" pitchFamily="66" charset="0"/>
                        <a:cs typeface="Arial" charset="0"/>
                      </a:endParaRPr>
                    </a:p>
                  </a:txBody>
                  <a:tcPr marL="12700" marR="12700" marT="12700" marB="0" anchor="b" horzOverflow="overflow">
                    <a:solidFill>
                      <a:schemeClr val="accent6">
                        <a:lumMod val="90000"/>
                      </a:schemeClr>
                    </a:solidFill>
                  </a:tcPr>
                </a:tc>
                <a:tc>
                  <a:txBody>
                    <a:bodyPr/>
                    <a:lstStyle/>
                    <a:p>
                      <a:pPr marL="0" marR="0" lvl="0" indent="0" algn="ctr" defTabSz="914400" rtl="0" eaLnBrk="1" fontAlgn="b" latinLnBrk="0" hangingPunct="1">
                        <a:lnSpc>
                          <a:spcPct val="100000"/>
                        </a:lnSpc>
                        <a:spcBef>
                          <a:spcPct val="0"/>
                        </a:spcBef>
                        <a:spcAft>
                          <a:spcPct val="0"/>
                        </a:spcAft>
                        <a:buClr>
                          <a:schemeClr val="tx2"/>
                        </a:buClr>
                        <a:buSzPct val="70000"/>
                        <a:buFont typeface="Wingdings" pitchFamily="2" charset="2"/>
                        <a:buNone/>
                        <a:tabLst/>
                      </a:pPr>
                      <a:r>
                        <a:rPr kumimoji="0" lang="el-GR" sz="1700" u="none" strike="noStrike" cap="none" normalizeH="0" baseline="0" dirty="0">
                          <a:ln>
                            <a:noFill/>
                          </a:ln>
                          <a:effectLst/>
                        </a:rPr>
                        <a:t>&lt;30</a:t>
                      </a:r>
                      <a:endParaRPr kumimoji="0" lang="el-GR" sz="1700" b="0" i="0" u="none" strike="noStrike" cap="none" normalizeH="0" baseline="0" dirty="0">
                        <a:ln>
                          <a:noFill/>
                        </a:ln>
                        <a:solidFill>
                          <a:srgbClr val="000000"/>
                        </a:solidFill>
                        <a:effectLst/>
                        <a:latin typeface="Comic Sans MS" pitchFamily="66" charset="0"/>
                        <a:cs typeface="Arial" charset="0"/>
                      </a:endParaRPr>
                    </a:p>
                  </a:txBody>
                  <a:tcPr marL="12700" marR="12700" marT="12700" marB="0" anchor="b" horzOverflow="overflow">
                    <a:solidFill>
                      <a:schemeClr val="accent6">
                        <a:lumMod val="90000"/>
                      </a:schemeClr>
                    </a:solidFill>
                  </a:tcPr>
                </a:tc>
                <a:tc>
                  <a:txBody>
                    <a:bodyPr/>
                    <a:lstStyle/>
                    <a:p>
                      <a:pPr marL="0" marR="0" lvl="0" indent="0" algn="ctr" defTabSz="914400" rtl="0" eaLnBrk="1" fontAlgn="b" latinLnBrk="0" hangingPunct="1">
                        <a:lnSpc>
                          <a:spcPct val="100000"/>
                        </a:lnSpc>
                        <a:spcBef>
                          <a:spcPct val="0"/>
                        </a:spcBef>
                        <a:spcAft>
                          <a:spcPct val="0"/>
                        </a:spcAft>
                        <a:buClr>
                          <a:schemeClr val="tx2"/>
                        </a:buClr>
                        <a:buSzPct val="70000"/>
                        <a:buFont typeface="Wingdings" pitchFamily="2" charset="2"/>
                        <a:buNone/>
                        <a:tabLst/>
                      </a:pPr>
                      <a:r>
                        <a:rPr kumimoji="0" lang="el-GR" sz="1700" u="none" strike="noStrike" cap="none" normalizeH="0" baseline="0">
                          <a:ln>
                            <a:noFill/>
                          </a:ln>
                          <a:effectLst/>
                        </a:rPr>
                        <a:t>∗</a:t>
                      </a:r>
                      <a:endParaRPr kumimoji="0" lang="el-GR" sz="1700" b="0" i="0" u="none" strike="noStrike" cap="none" normalizeH="0" baseline="0">
                        <a:ln>
                          <a:noFill/>
                        </a:ln>
                        <a:solidFill>
                          <a:srgbClr val="000000"/>
                        </a:solidFill>
                        <a:effectLst/>
                        <a:latin typeface="Comic Sans MS" pitchFamily="66" charset="0"/>
                        <a:cs typeface="Arial" charset="0"/>
                      </a:endParaRPr>
                    </a:p>
                  </a:txBody>
                  <a:tcPr marL="12700" marR="12700" marT="12700" marB="0" anchor="b" horzOverflow="overflow">
                    <a:solidFill>
                      <a:schemeClr val="accent6">
                        <a:lumMod val="90000"/>
                      </a:schemeClr>
                    </a:solidFill>
                  </a:tcPr>
                </a:tc>
                <a:tc>
                  <a:txBody>
                    <a:bodyPr/>
                    <a:lstStyle/>
                    <a:p>
                      <a:pPr marL="0" marR="0" lvl="0" indent="0" algn="ctr" defTabSz="914400" rtl="0" eaLnBrk="1" fontAlgn="b" latinLnBrk="0" hangingPunct="1">
                        <a:lnSpc>
                          <a:spcPct val="100000"/>
                        </a:lnSpc>
                        <a:spcBef>
                          <a:spcPct val="0"/>
                        </a:spcBef>
                        <a:spcAft>
                          <a:spcPct val="0"/>
                        </a:spcAft>
                        <a:buClr>
                          <a:schemeClr val="tx2"/>
                        </a:buClr>
                        <a:buSzPct val="70000"/>
                        <a:buFont typeface="Wingdings" pitchFamily="2" charset="2"/>
                        <a:buNone/>
                        <a:tabLst/>
                      </a:pPr>
                      <a:r>
                        <a:rPr kumimoji="0" lang="en-US" sz="1700" u="none" strike="noStrike" cap="none" normalizeH="0" baseline="0">
                          <a:ln>
                            <a:noFill/>
                          </a:ln>
                          <a:effectLst/>
                        </a:rPr>
                        <a:t>Viral Infection</a:t>
                      </a:r>
                      <a:endParaRPr kumimoji="0" lang="en-US" sz="1700" b="0" i="0" u="none" strike="noStrike" cap="none" normalizeH="0" baseline="0">
                        <a:ln>
                          <a:noFill/>
                        </a:ln>
                        <a:solidFill>
                          <a:srgbClr val="000000"/>
                        </a:solidFill>
                        <a:effectLst/>
                        <a:latin typeface="Comic Sans MS" pitchFamily="66" charset="0"/>
                        <a:cs typeface="Arial" charset="0"/>
                      </a:endParaRPr>
                    </a:p>
                  </a:txBody>
                  <a:tcPr marL="12700" marR="12700" marT="12700" marB="0" anchor="b" horzOverflow="overflow"/>
                </a:tc>
                <a:extLst>
                  <a:ext uri="{0D108BD9-81ED-4DB2-BD59-A6C34878D82A}">
                    <a16:rowId xmlns:a16="http://schemas.microsoft.com/office/drawing/2014/main" val="10003"/>
                  </a:ext>
                </a:extLst>
              </a:tr>
              <a:tr h="316977">
                <a:tc>
                  <a:txBody>
                    <a:bodyPr/>
                    <a:lstStyle/>
                    <a:p>
                      <a:pPr marL="0" marR="0" lvl="0" indent="0" algn="ctr" defTabSz="914400" rtl="0" eaLnBrk="1" fontAlgn="b" latinLnBrk="0" hangingPunct="1">
                        <a:lnSpc>
                          <a:spcPct val="100000"/>
                        </a:lnSpc>
                        <a:spcBef>
                          <a:spcPct val="0"/>
                        </a:spcBef>
                        <a:spcAft>
                          <a:spcPct val="0"/>
                        </a:spcAft>
                        <a:buClr>
                          <a:schemeClr val="tx2"/>
                        </a:buClr>
                        <a:buSzPct val="70000"/>
                        <a:buFont typeface="Wingdings" pitchFamily="2" charset="2"/>
                        <a:buNone/>
                        <a:tabLst/>
                      </a:pPr>
                      <a:r>
                        <a:rPr kumimoji="0" lang="el-GR" sz="1700" u="none" strike="sngStrike" cap="none" normalizeH="0" baseline="0" dirty="0">
                          <a:ln>
                            <a:noFill/>
                          </a:ln>
                          <a:effectLst/>
                        </a:rPr>
                        <a:t>4</a:t>
                      </a:r>
                      <a:endParaRPr kumimoji="0" lang="el-GR" sz="1700" b="0" i="0" u="none" strike="sngStrike" cap="none" normalizeH="0" baseline="0" dirty="0">
                        <a:ln>
                          <a:noFill/>
                        </a:ln>
                        <a:solidFill>
                          <a:srgbClr val="000000"/>
                        </a:solidFill>
                        <a:effectLst/>
                        <a:latin typeface="Comic Sans MS" pitchFamily="66" charset="0"/>
                        <a:cs typeface="Arial" charset="0"/>
                      </a:endParaRPr>
                    </a:p>
                  </a:txBody>
                  <a:tcPr marL="12700" marR="12700" marT="12700" marB="0" anchor="b" horzOverflow="overflow">
                    <a:solidFill>
                      <a:srgbClr val="FF0000"/>
                    </a:solidFill>
                  </a:tcPr>
                </a:tc>
                <a:tc>
                  <a:txBody>
                    <a:bodyPr/>
                    <a:lstStyle/>
                    <a:p>
                      <a:pPr marL="0" marR="0" lvl="0" indent="0" algn="ctr" defTabSz="914400" rtl="0" eaLnBrk="1" fontAlgn="b" latinLnBrk="0" hangingPunct="1">
                        <a:lnSpc>
                          <a:spcPct val="100000"/>
                        </a:lnSpc>
                        <a:spcBef>
                          <a:spcPct val="0"/>
                        </a:spcBef>
                        <a:spcAft>
                          <a:spcPct val="0"/>
                        </a:spcAft>
                        <a:buClr>
                          <a:schemeClr val="tx2"/>
                        </a:buClr>
                        <a:buSzPct val="70000"/>
                        <a:buFont typeface="Wingdings" pitchFamily="2" charset="2"/>
                        <a:buNone/>
                        <a:tabLst/>
                      </a:pPr>
                      <a:r>
                        <a:rPr kumimoji="0" lang="el-GR" sz="1700" u="none" strike="noStrike" cap="none" normalizeH="0" baseline="0">
                          <a:ln>
                            <a:noFill/>
                          </a:ln>
                          <a:effectLst/>
                        </a:rPr>
                        <a:t>130**</a:t>
                      </a:r>
                      <a:endParaRPr kumimoji="0" lang="el-GR" sz="1700" b="0" i="0" u="none" strike="noStrike" cap="none" normalizeH="0" baseline="0">
                        <a:ln>
                          <a:noFill/>
                        </a:ln>
                        <a:solidFill>
                          <a:srgbClr val="000000"/>
                        </a:solidFill>
                        <a:effectLst/>
                        <a:latin typeface="Comic Sans MS" pitchFamily="66" charset="0"/>
                        <a:cs typeface="Arial" charset="0"/>
                      </a:endParaRPr>
                    </a:p>
                  </a:txBody>
                  <a:tcPr marL="12700" marR="12700" marT="12700" marB="0" anchor="b" horzOverflow="overflow">
                    <a:solidFill>
                      <a:schemeClr val="accent6">
                        <a:lumMod val="90000"/>
                      </a:schemeClr>
                    </a:solidFill>
                  </a:tcPr>
                </a:tc>
                <a:tc>
                  <a:txBody>
                    <a:bodyPr/>
                    <a:lstStyle/>
                    <a:p>
                      <a:pPr marL="0" marR="0" lvl="0" indent="0" algn="ctr" defTabSz="914400" rtl="0" eaLnBrk="1" fontAlgn="b" latinLnBrk="0" hangingPunct="1">
                        <a:lnSpc>
                          <a:spcPct val="100000"/>
                        </a:lnSpc>
                        <a:spcBef>
                          <a:spcPct val="0"/>
                        </a:spcBef>
                        <a:spcAft>
                          <a:spcPct val="0"/>
                        </a:spcAft>
                        <a:buClr>
                          <a:schemeClr val="tx2"/>
                        </a:buClr>
                        <a:buSzPct val="70000"/>
                        <a:buFont typeface="Wingdings" pitchFamily="2" charset="2"/>
                        <a:buNone/>
                        <a:tabLst/>
                      </a:pPr>
                      <a:r>
                        <a:rPr kumimoji="0" lang="el-GR" sz="1700" u="none" strike="noStrike" cap="none" normalizeH="0" baseline="0" dirty="0">
                          <a:ln>
                            <a:noFill/>
                          </a:ln>
                          <a:effectLst/>
                        </a:rPr>
                        <a:t>&lt;30</a:t>
                      </a:r>
                      <a:endParaRPr kumimoji="0" lang="el-GR" sz="1700" b="0" i="0" u="none" strike="noStrike" cap="none" normalizeH="0" baseline="0" dirty="0">
                        <a:ln>
                          <a:noFill/>
                        </a:ln>
                        <a:solidFill>
                          <a:srgbClr val="000000"/>
                        </a:solidFill>
                        <a:effectLst/>
                        <a:latin typeface="Comic Sans MS" pitchFamily="66" charset="0"/>
                        <a:cs typeface="Arial" charset="0"/>
                      </a:endParaRPr>
                    </a:p>
                  </a:txBody>
                  <a:tcPr marL="12700" marR="12700" marT="12700" marB="0" anchor="b" horzOverflow="overflow">
                    <a:solidFill>
                      <a:schemeClr val="accent6">
                        <a:lumMod val="90000"/>
                      </a:schemeClr>
                    </a:solidFill>
                  </a:tcPr>
                </a:tc>
                <a:tc>
                  <a:txBody>
                    <a:bodyPr/>
                    <a:lstStyle/>
                    <a:p>
                      <a:pPr marL="0" marR="0" lvl="0" indent="0" algn="ctr" defTabSz="914400" rtl="0" eaLnBrk="1" fontAlgn="b" latinLnBrk="0" hangingPunct="1">
                        <a:lnSpc>
                          <a:spcPct val="100000"/>
                        </a:lnSpc>
                        <a:spcBef>
                          <a:spcPct val="0"/>
                        </a:spcBef>
                        <a:spcAft>
                          <a:spcPct val="0"/>
                        </a:spcAft>
                        <a:buClr>
                          <a:schemeClr val="tx2"/>
                        </a:buClr>
                        <a:buSzPct val="70000"/>
                        <a:buFont typeface="Wingdings" pitchFamily="2" charset="2"/>
                        <a:buNone/>
                        <a:tabLst/>
                      </a:pPr>
                      <a:r>
                        <a:rPr kumimoji="0" lang="el-GR" sz="1700" u="none" strike="noStrike" cap="none" normalizeH="0" baseline="0" dirty="0">
                          <a:ln>
                            <a:noFill/>
                          </a:ln>
                          <a:effectLst/>
                        </a:rPr>
                        <a:t>∗</a:t>
                      </a:r>
                      <a:endParaRPr kumimoji="0" lang="el-GR" sz="1700" b="0" i="0" u="none" strike="noStrike" cap="none" normalizeH="0" baseline="0" dirty="0">
                        <a:ln>
                          <a:noFill/>
                        </a:ln>
                        <a:solidFill>
                          <a:srgbClr val="000000"/>
                        </a:solidFill>
                        <a:effectLst/>
                        <a:latin typeface="Comic Sans MS" pitchFamily="66" charset="0"/>
                        <a:cs typeface="Arial" charset="0"/>
                      </a:endParaRPr>
                    </a:p>
                  </a:txBody>
                  <a:tcPr marL="12700" marR="12700" marT="12700" marB="0" anchor="b" horzOverflow="overflow">
                    <a:solidFill>
                      <a:schemeClr val="accent6">
                        <a:lumMod val="90000"/>
                      </a:schemeClr>
                    </a:solidFill>
                  </a:tcPr>
                </a:tc>
                <a:tc>
                  <a:txBody>
                    <a:bodyPr/>
                    <a:lstStyle/>
                    <a:p>
                      <a:pPr marL="0" marR="0" lvl="0" indent="0" algn="ctr" defTabSz="914400" rtl="0" eaLnBrk="1" fontAlgn="b" latinLnBrk="0" hangingPunct="1">
                        <a:lnSpc>
                          <a:spcPct val="100000"/>
                        </a:lnSpc>
                        <a:spcBef>
                          <a:spcPct val="0"/>
                        </a:spcBef>
                        <a:spcAft>
                          <a:spcPct val="0"/>
                        </a:spcAft>
                        <a:buClr>
                          <a:schemeClr val="tx2"/>
                        </a:buClr>
                        <a:buSzPct val="70000"/>
                        <a:buFont typeface="Wingdings" pitchFamily="2" charset="2"/>
                        <a:buNone/>
                        <a:tabLst/>
                      </a:pPr>
                      <a:r>
                        <a:rPr kumimoji="0" lang="en-US" sz="1700" u="none" strike="noStrike" cap="none" normalizeH="0" baseline="0">
                          <a:ln>
                            <a:noFill/>
                          </a:ln>
                          <a:effectLst/>
                        </a:rPr>
                        <a:t>Viral Infection</a:t>
                      </a:r>
                      <a:endParaRPr kumimoji="0" lang="en-US" sz="1700" b="0" i="0" u="none" strike="noStrike" cap="none" normalizeH="0" baseline="0">
                        <a:ln>
                          <a:noFill/>
                        </a:ln>
                        <a:solidFill>
                          <a:srgbClr val="000000"/>
                        </a:solidFill>
                        <a:effectLst/>
                        <a:latin typeface="Comic Sans MS" pitchFamily="66" charset="0"/>
                        <a:cs typeface="Arial" charset="0"/>
                      </a:endParaRPr>
                    </a:p>
                  </a:txBody>
                  <a:tcPr marL="12700" marR="12700" marT="12700" marB="0" anchor="b" horzOverflow="overflow"/>
                </a:tc>
                <a:extLst>
                  <a:ext uri="{0D108BD9-81ED-4DB2-BD59-A6C34878D82A}">
                    <a16:rowId xmlns:a16="http://schemas.microsoft.com/office/drawing/2014/main" val="10004"/>
                  </a:ext>
                </a:extLst>
              </a:tr>
              <a:tr h="316977">
                <a:tc>
                  <a:txBody>
                    <a:bodyPr/>
                    <a:lstStyle/>
                    <a:p>
                      <a:pPr marL="0" marR="0" lvl="0" indent="0" algn="ctr" defTabSz="914400" rtl="0" eaLnBrk="1" fontAlgn="b" latinLnBrk="0" hangingPunct="1">
                        <a:lnSpc>
                          <a:spcPct val="100000"/>
                        </a:lnSpc>
                        <a:spcBef>
                          <a:spcPct val="0"/>
                        </a:spcBef>
                        <a:spcAft>
                          <a:spcPct val="0"/>
                        </a:spcAft>
                        <a:buClr>
                          <a:schemeClr val="tx2"/>
                        </a:buClr>
                        <a:buSzPct val="70000"/>
                        <a:buFont typeface="Wingdings" pitchFamily="2" charset="2"/>
                        <a:buNone/>
                        <a:tabLst/>
                      </a:pPr>
                      <a:r>
                        <a:rPr kumimoji="0" lang="el-GR" sz="1700" u="none" strike="sngStrike" cap="none" normalizeH="0" baseline="0" dirty="0">
                          <a:ln>
                            <a:noFill/>
                          </a:ln>
                          <a:effectLst/>
                        </a:rPr>
                        <a:t>5</a:t>
                      </a:r>
                      <a:endParaRPr kumimoji="0" lang="el-GR" sz="1700" b="0" i="0" u="none" strike="sngStrike" cap="none" normalizeH="0" baseline="0" dirty="0">
                        <a:ln>
                          <a:noFill/>
                        </a:ln>
                        <a:solidFill>
                          <a:srgbClr val="000000"/>
                        </a:solidFill>
                        <a:effectLst/>
                        <a:latin typeface="Comic Sans MS" pitchFamily="66" charset="0"/>
                        <a:cs typeface="Arial" charset="0"/>
                      </a:endParaRPr>
                    </a:p>
                  </a:txBody>
                  <a:tcPr marL="12700" marR="12700" marT="12700" marB="0" anchor="b" horzOverflow="overflow">
                    <a:solidFill>
                      <a:srgbClr val="FF0000"/>
                    </a:solidFill>
                  </a:tcPr>
                </a:tc>
                <a:tc>
                  <a:txBody>
                    <a:bodyPr/>
                    <a:lstStyle/>
                    <a:p>
                      <a:pPr marL="0" marR="0" lvl="0" indent="0" algn="ctr" defTabSz="914400" rtl="0" eaLnBrk="1" fontAlgn="b" latinLnBrk="0" hangingPunct="1">
                        <a:lnSpc>
                          <a:spcPct val="100000"/>
                        </a:lnSpc>
                        <a:spcBef>
                          <a:spcPct val="0"/>
                        </a:spcBef>
                        <a:spcAft>
                          <a:spcPct val="0"/>
                        </a:spcAft>
                        <a:buClr>
                          <a:schemeClr val="tx2"/>
                        </a:buClr>
                        <a:buSzPct val="70000"/>
                        <a:buFont typeface="Wingdings" pitchFamily="2" charset="2"/>
                        <a:buNone/>
                        <a:tabLst/>
                      </a:pPr>
                      <a:r>
                        <a:rPr kumimoji="0" lang="el-GR" sz="1700" u="none" strike="noStrike" cap="none" normalizeH="0" baseline="0">
                          <a:ln>
                            <a:noFill/>
                          </a:ln>
                          <a:effectLst/>
                        </a:rPr>
                        <a:t>1485*</a:t>
                      </a:r>
                      <a:endParaRPr kumimoji="0" lang="el-GR" sz="1700" b="0" i="0" u="none" strike="noStrike" cap="none" normalizeH="0" baseline="0">
                        <a:ln>
                          <a:noFill/>
                        </a:ln>
                        <a:solidFill>
                          <a:srgbClr val="000000"/>
                        </a:solidFill>
                        <a:effectLst/>
                        <a:latin typeface="Comic Sans MS" pitchFamily="66" charset="0"/>
                        <a:cs typeface="Arial" charset="0"/>
                      </a:endParaRPr>
                    </a:p>
                  </a:txBody>
                  <a:tcPr marL="12700" marR="12700" marT="12700" marB="0" anchor="b" horzOverflow="overflow">
                    <a:solidFill>
                      <a:schemeClr val="accent1">
                        <a:lumMod val="60000"/>
                        <a:lumOff val="40000"/>
                      </a:schemeClr>
                    </a:solidFill>
                  </a:tcPr>
                </a:tc>
                <a:tc>
                  <a:txBody>
                    <a:bodyPr/>
                    <a:lstStyle/>
                    <a:p>
                      <a:pPr marL="0" marR="0" lvl="0" indent="0" algn="ctr" defTabSz="914400" rtl="0" eaLnBrk="1" fontAlgn="b" latinLnBrk="0" hangingPunct="1">
                        <a:lnSpc>
                          <a:spcPct val="100000"/>
                        </a:lnSpc>
                        <a:spcBef>
                          <a:spcPct val="0"/>
                        </a:spcBef>
                        <a:spcAft>
                          <a:spcPct val="0"/>
                        </a:spcAft>
                        <a:buClr>
                          <a:schemeClr val="tx2"/>
                        </a:buClr>
                        <a:buSzPct val="70000"/>
                        <a:buFont typeface="Wingdings" pitchFamily="2" charset="2"/>
                        <a:buNone/>
                        <a:tabLst/>
                      </a:pPr>
                      <a:r>
                        <a:rPr kumimoji="0" lang="el-GR" sz="1700" u="none" strike="noStrike" cap="none" normalizeH="0" baseline="0">
                          <a:ln>
                            <a:noFill/>
                          </a:ln>
                          <a:effectLst/>
                        </a:rPr>
                        <a:t>≥40</a:t>
                      </a:r>
                      <a:endParaRPr kumimoji="0" lang="el-GR" sz="1700" b="0" i="0" u="none" strike="noStrike" cap="none" normalizeH="0" baseline="0">
                        <a:ln>
                          <a:noFill/>
                        </a:ln>
                        <a:solidFill>
                          <a:srgbClr val="000000"/>
                        </a:solidFill>
                        <a:effectLst/>
                        <a:latin typeface="Comic Sans MS" pitchFamily="66" charset="0"/>
                        <a:cs typeface="Arial" charset="0"/>
                      </a:endParaRPr>
                    </a:p>
                  </a:txBody>
                  <a:tcPr marL="12700" marR="12700" marT="12700" marB="0" anchor="b" horzOverflow="overflow">
                    <a:solidFill>
                      <a:schemeClr val="accent1">
                        <a:lumMod val="60000"/>
                        <a:lumOff val="40000"/>
                      </a:schemeClr>
                    </a:solidFill>
                  </a:tcPr>
                </a:tc>
                <a:tc>
                  <a:txBody>
                    <a:bodyPr/>
                    <a:lstStyle/>
                    <a:p>
                      <a:pPr marL="0" marR="0" lvl="0" indent="0" algn="ctr" defTabSz="914400" rtl="0" eaLnBrk="1" fontAlgn="b" latinLnBrk="0" hangingPunct="1">
                        <a:lnSpc>
                          <a:spcPct val="100000"/>
                        </a:lnSpc>
                        <a:spcBef>
                          <a:spcPct val="0"/>
                        </a:spcBef>
                        <a:spcAft>
                          <a:spcPct val="0"/>
                        </a:spcAft>
                        <a:buClr>
                          <a:schemeClr val="tx2"/>
                        </a:buClr>
                        <a:buSzPct val="70000"/>
                        <a:buFont typeface="Wingdings" pitchFamily="2" charset="2"/>
                        <a:buNone/>
                        <a:tabLst/>
                      </a:pPr>
                      <a:r>
                        <a:rPr kumimoji="0" lang="el-GR" sz="1700" u="none" strike="noStrike" cap="none" normalizeH="0" baseline="0" dirty="0">
                          <a:ln>
                            <a:noFill/>
                          </a:ln>
                          <a:effectLst/>
                        </a:rPr>
                        <a:t>∗</a:t>
                      </a:r>
                      <a:endParaRPr kumimoji="0" lang="el-GR" sz="1700" b="0" i="0" u="none" strike="noStrike" cap="none" normalizeH="0" baseline="0" dirty="0">
                        <a:ln>
                          <a:noFill/>
                        </a:ln>
                        <a:solidFill>
                          <a:srgbClr val="000000"/>
                        </a:solidFill>
                        <a:effectLst/>
                        <a:latin typeface="Comic Sans MS" pitchFamily="66" charset="0"/>
                        <a:cs typeface="Arial" charset="0"/>
                      </a:endParaRPr>
                    </a:p>
                  </a:txBody>
                  <a:tcPr marL="12700" marR="12700" marT="12700" marB="0" anchor="b" horzOverflow="overflow">
                    <a:solidFill>
                      <a:schemeClr val="accent1">
                        <a:lumMod val="60000"/>
                        <a:lumOff val="40000"/>
                      </a:schemeClr>
                    </a:solidFill>
                  </a:tcPr>
                </a:tc>
                <a:tc>
                  <a:txBody>
                    <a:bodyPr/>
                    <a:lstStyle/>
                    <a:p>
                      <a:pPr marL="0" marR="0" lvl="0" indent="0" algn="ctr" defTabSz="914400" rtl="0" eaLnBrk="1" fontAlgn="b" latinLnBrk="0" hangingPunct="1">
                        <a:lnSpc>
                          <a:spcPct val="100000"/>
                        </a:lnSpc>
                        <a:spcBef>
                          <a:spcPct val="0"/>
                        </a:spcBef>
                        <a:spcAft>
                          <a:spcPct val="0"/>
                        </a:spcAft>
                        <a:buClr>
                          <a:schemeClr val="tx2"/>
                        </a:buClr>
                        <a:buSzPct val="70000"/>
                        <a:buFont typeface="Wingdings" pitchFamily="2" charset="2"/>
                        <a:buNone/>
                        <a:tabLst/>
                      </a:pPr>
                      <a:r>
                        <a:rPr kumimoji="0" lang="en-US" sz="1700" u="none" strike="noStrike" cap="none" normalizeH="0" baseline="0" dirty="0">
                          <a:ln>
                            <a:noFill/>
                          </a:ln>
                          <a:effectLst/>
                        </a:rPr>
                        <a:t>Cancer</a:t>
                      </a:r>
                      <a:endParaRPr kumimoji="0" lang="en-US" sz="1700" b="0" i="0" u="none" strike="noStrike" cap="none" normalizeH="0" baseline="0" dirty="0">
                        <a:ln>
                          <a:noFill/>
                        </a:ln>
                        <a:solidFill>
                          <a:srgbClr val="000000"/>
                        </a:solidFill>
                        <a:effectLst/>
                        <a:latin typeface="Comic Sans MS" pitchFamily="66" charset="0"/>
                        <a:cs typeface="Arial" charset="0"/>
                      </a:endParaRPr>
                    </a:p>
                  </a:txBody>
                  <a:tcPr marL="12700" marR="12700" marT="12700" marB="0" anchor="b" horzOverflow="overflow"/>
                </a:tc>
                <a:extLst>
                  <a:ext uri="{0D108BD9-81ED-4DB2-BD59-A6C34878D82A}">
                    <a16:rowId xmlns:a16="http://schemas.microsoft.com/office/drawing/2014/main" val="10005"/>
                  </a:ext>
                </a:extLst>
              </a:tr>
              <a:tr h="316977">
                <a:tc>
                  <a:txBody>
                    <a:bodyPr/>
                    <a:lstStyle/>
                    <a:p>
                      <a:pPr marL="0" marR="0" lvl="0" indent="0" algn="ctr" defTabSz="914400" rtl="0" eaLnBrk="1" fontAlgn="b" latinLnBrk="0" hangingPunct="1">
                        <a:lnSpc>
                          <a:spcPct val="100000"/>
                        </a:lnSpc>
                        <a:spcBef>
                          <a:spcPct val="0"/>
                        </a:spcBef>
                        <a:spcAft>
                          <a:spcPct val="0"/>
                        </a:spcAft>
                        <a:buClr>
                          <a:schemeClr val="tx2"/>
                        </a:buClr>
                        <a:buSzPct val="70000"/>
                        <a:buFont typeface="Wingdings" pitchFamily="2" charset="2"/>
                        <a:buNone/>
                        <a:tabLst/>
                      </a:pPr>
                      <a:r>
                        <a:rPr kumimoji="0" lang="el-GR" sz="1700" u="none" strike="sngStrike" cap="none" normalizeH="0" baseline="0" dirty="0">
                          <a:ln>
                            <a:noFill/>
                          </a:ln>
                          <a:effectLst/>
                        </a:rPr>
                        <a:t>6</a:t>
                      </a:r>
                      <a:endParaRPr kumimoji="0" lang="el-GR" sz="1700" b="0" i="0" u="none" strike="sngStrike" cap="none" normalizeH="0" baseline="0" dirty="0">
                        <a:ln>
                          <a:noFill/>
                        </a:ln>
                        <a:solidFill>
                          <a:srgbClr val="000000"/>
                        </a:solidFill>
                        <a:effectLst/>
                        <a:latin typeface="Comic Sans MS" pitchFamily="66" charset="0"/>
                        <a:cs typeface="Arial" charset="0"/>
                      </a:endParaRPr>
                    </a:p>
                  </a:txBody>
                  <a:tcPr marL="12700" marR="12700" marT="12700" marB="0" anchor="b" horzOverflow="overflow">
                    <a:solidFill>
                      <a:srgbClr val="FF0000"/>
                    </a:solidFill>
                  </a:tcPr>
                </a:tc>
                <a:tc>
                  <a:txBody>
                    <a:bodyPr/>
                    <a:lstStyle/>
                    <a:p>
                      <a:pPr marL="0" marR="0" lvl="0" indent="0" algn="ctr" defTabSz="914400" rtl="0" eaLnBrk="1" fontAlgn="b" latinLnBrk="0" hangingPunct="1">
                        <a:lnSpc>
                          <a:spcPct val="100000"/>
                        </a:lnSpc>
                        <a:spcBef>
                          <a:spcPct val="0"/>
                        </a:spcBef>
                        <a:spcAft>
                          <a:spcPct val="0"/>
                        </a:spcAft>
                        <a:buClr>
                          <a:schemeClr val="tx2"/>
                        </a:buClr>
                        <a:buSzPct val="70000"/>
                        <a:buFont typeface="Wingdings" pitchFamily="2" charset="2"/>
                        <a:buNone/>
                        <a:tabLst/>
                      </a:pPr>
                      <a:r>
                        <a:rPr kumimoji="0" lang="el-GR" sz="1700" u="none" strike="noStrike" cap="none" normalizeH="0" baseline="0">
                          <a:ln>
                            <a:noFill/>
                          </a:ln>
                          <a:effectLst/>
                        </a:rPr>
                        <a:t>1485*</a:t>
                      </a:r>
                      <a:endParaRPr kumimoji="0" lang="el-GR" sz="1700" b="0" i="0" u="none" strike="noStrike" cap="none" normalizeH="0" baseline="0">
                        <a:ln>
                          <a:noFill/>
                        </a:ln>
                        <a:solidFill>
                          <a:srgbClr val="000000"/>
                        </a:solidFill>
                        <a:effectLst/>
                        <a:latin typeface="Comic Sans MS" pitchFamily="66" charset="0"/>
                        <a:cs typeface="Arial" charset="0"/>
                      </a:endParaRPr>
                    </a:p>
                  </a:txBody>
                  <a:tcPr marL="12700" marR="12700" marT="12700" marB="0" anchor="b" horzOverflow="overflow">
                    <a:solidFill>
                      <a:schemeClr val="accent1">
                        <a:lumMod val="60000"/>
                        <a:lumOff val="40000"/>
                      </a:schemeClr>
                    </a:solidFill>
                  </a:tcPr>
                </a:tc>
                <a:tc>
                  <a:txBody>
                    <a:bodyPr/>
                    <a:lstStyle/>
                    <a:p>
                      <a:pPr marL="0" marR="0" lvl="0" indent="0" algn="ctr" defTabSz="914400" rtl="0" eaLnBrk="1" fontAlgn="b" latinLnBrk="0" hangingPunct="1">
                        <a:lnSpc>
                          <a:spcPct val="100000"/>
                        </a:lnSpc>
                        <a:spcBef>
                          <a:spcPct val="0"/>
                        </a:spcBef>
                        <a:spcAft>
                          <a:spcPct val="0"/>
                        </a:spcAft>
                        <a:buClr>
                          <a:schemeClr val="tx2"/>
                        </a:buClr>
                        <a:buSzPct val="70000"/>
                        <a:buFont typeface="Wingdings" pitchFamily="2" charset="2"/>
                        <a:buNone/>
                        <a:tabLst/>
                      </a:pPr>
                      <a:r>
                        <a:rPr kumimoji="0" lang="el-GR" sz="1700" u="none" strike="noStrike" cap="none" normalizeH="0" baseline="0">
                          <a:ln>
                            <a:noFill/>
                          </a:ln>
                          <a:effectLst/>
                        </a:rPr>
                        <a:t>≥40</a:t>
                      </a:r>
                      <a:endParaRPr kumimoji="0" lang="el-GR" sz="1700" b="0" i="0" u="none" strike="noStrike" cap="none" normalizeH="0" baseline="0">
                        <a:ln>
                          <a:noFill/>
                        </a:ln>
                        <a:solidFill>
                          <a:srgbClr val="000000"/>
                        </a:solidFill>
                        <a:effectLst/>
                        <a:latin typeface="Comic Sans MS" pitchFamily="66" charset="0"/>
                        <a:cs typeface="Arial" charset="0"/>
                      </a:endParaRPr>
                    </a:p>
                  </a:txBody>
                  <a:tcPr marL="12700" marR="12700" marT="12700" marB="0" anchor="b" horzOverflow="overflow">
                    <a:solidFill>
                      <a:schemeClr val="accent1">
                        <a:lumMod val="60000"/>
                        <a:lumOff val="40000"/>
                      </a:schemeClr>
                    </a:solidFill>
                  </a:tcPr>
                </a:tc>
                <a:tc>
                  <a:txBody>
                    <a:bodyPr/>
                    <a:lstStyle/>
                    <a:p>
                      <a:pPr marL="0" marR="0" lvl="0" indent="0" algn="ctr" defTabSz="914400" rtl="0" eaLnBrk="1" fontAlgn="b" latinLnBrk="0" hangingPunct="1">
                        <a:lnSpc>
                          <a:spcPct val="100000"/>
                        </a:lnSpc>
                        <a:spcBef>
                          <a:spcPct val="0"/>
                        </a:spcBef>
                        <a:spcAft>
                          <a:spcPct val="0"/>
                        </a:spcAft>
                        <a:buClr>
                          <a:schemeClr val="tx2"/>
                        </a:buClr>
                        <a:buSzPct val="70000"/>
                        <a:buFont typeface="Wingdings" pitchFamily="2" charset="2"/>
                        <a:buNone/>
                        <a:tabLst/>
                      </a:pPr>
                      <a:r>
                        <a:rPr kumimoji="0" lang="el-GR" sz="1700" u="none" strike="noStrike" cap="none" normalizeH="0" baseline="0">
                          <a:ln>
                            <a:noFill/>
                          </a:ln>
                          <a:effectLst/>
                        </a:rPr>
                        <a:t>∗</a:t>
                      </a:r>
                      <a:endParaRPr kumimoji="0" lang="el-GR" sz="1700" b="0" i="0" u="none" strike="noStrike" cap="none" normalizeH="0" baseline="0">
                        <a:ln>
                          <a:noFill/>
                        </a:ln>
                        <a:solidFill>
                          <a:srgbClr val="000000"/>
                        </a:solidFill>
                        <a:effectLst/>
                        <a:latin typeface="Comic Sans MS" pitchFamily="66" charset="0"/>
                        <a:cs typeface="Arial" charset="0"/>
                      </a:endParaRPr>
                    </a:p>
                  </a:txBody>
                  <a:tcPr marL="12700" marR="12700" marT="12700" marB="0" anchor="b" horzOverflow="overflow">
                    <a:solidFill>
                      <a:schemeClr val="accent1">
                        <a:lumMod val="60000"/>
                        <a:lumOff val="40000"/>
                      </a:schemeClr>
                    </a:solidFill>
                  </a:tcPr>
                </a:tc>
                <a:tc>
                  <a:txBody>
                    <a:bodyPr/>
                    <a:lstStyle/>
                    <a:p>
                      <a:pPr marL="0" marR="0" lvl="0" indent="0" algn="ctr" defTabSz="914400" rtl="0" eaLnBrk="1" fontAlgn="b" latinLnBrk="0" hangingPunct="1">
                        <a:lnSpc>
                          <a:spcPct val="100000"/>
                        </a:lnSpc>
                        <a:spcBef>
                          <a:spcPct val="0"/>
                        </a:spcBef>
                        <a:spcAft>
                          <a:spcPct val="0"/>
                        </a:spcAft>
                        <a:buClr>
                          <a:schemeClr val="tx2"/>
                        </a:buClr>
                        <a:buSzPct val="70000"/>
                        <a:buFont typeface="Wingdings" pitchFamily="2" charset="2"/>
                        <a:buNone/>
                        <a:tabLst/>
                      </a:pPr>
                      <a:r>
                        <a:rPr kumimoji="0" lang="en-US" sz="1700" u="none" strike="noStrike" cap="none" normalizeH="0" baseline="0" dirty="0">
                          <a:ln>
                            <a:noFill/>
                          </a:ln>
                          <a:effectLst/>
                        </a:rPr>
                        <a:t>Heart Disease</a:t>
                      </a:r>
                      <a:endParaRPr kumimoji="0" lang="en-US" sz="1700" b="0" i="0" u="none" strike="noStrike" cap="none" normalizeH="0" baseline="0" dirty="0">
                        <a:ln>
                          <a:noFill/>
                        </a:ln>
                        <a:solidFill>
                          <a:srgbClr val="000000"/>
                        </a:solidFill>
                        <a:effectLst/>
                        <a:latin typeface="Comic Sans MS" pitchFamily="66" charset="0"/>
                        <a:cs typeface="Arial" charset="0"/>
                      </a:endParaRPr>
                    </a:p>
                  </a:txBody>
                  <a:tcPr marL="12700" marR="12700" marT="12700" marB="0" anchor="b" horzOverflow="overflow"/>
                </a:tc>
                <a:extLst>
                  <a:ext uri="{0D108BD9-81ED-4DB2-BD59-A6C34878D82A}">
                    <a16:rowId xmlns:a16="http://schemas.microsoft.com/office/drawing/2014/main" val="10006"/>
                  </a:ext>
                </a:extLst>
              </a:tr>
              <a:tr h="316977">
                <a:tc>
                  <a:txBody>
                    <a:bodyPr/>
                    <a:lstStyle/>
                    <a:p>
                      <a:pPr marL="0" marR="0" lvl="0" indent="0" algn="ctr" defTabSz="914400" rtl="0" eaLnBrk="1" fontAlgn="b" latinLnBrk="0" hangingPunct="1">
                        <a:lnSpc>
                          <a:spcPct val="100000"/>
                        </a:lnSpc>
                        <a:spcBef>
                          <a:spcPct val="0"/>
                        </a:spcBef>
                        <a:spcAft>
                          <a:spcPct val="0"/>
                        </a:spcAft>
                        <a:buClr>
                          <a:schemeClr val="tx2"/>
                        </a:buClr>
                        <a:buSzPct val="70000"/>
                        <a:buFont typeface="Wingdings" pitchFamily="2" charset="2"/>
                        <a:buNone/>
                        <a:tabLst/>
                      </a:pPr>
                      <a:r>
                        <a:rPr kumimoji="0" lang="el-GR" sz="1700" u="none" strike="sngStrike" cap="none" normalizeH="0" baseline="0" dirty="0">
                          <a:ln>
                            <a:noFill/>
                          </a:ln>
                          <a:effectLst/>
                        </a:rPr>
                        <a:t>7</a:t>
                      </a:r>
                      <a:endParaRPr kumimoji="0" lang="el-GR" sz="1700" b="0" i="0" u="none" strike="sngStrike" cap="none" normalizeH="0" baseline="0" dirty="0">
                        <a:ln>
                          <a:noFill/>
                        </a:ln>
                        <a:solidFill>
                          <a:srgbClr val="000000"/>
                        </a:solidFill>
                        <a:effectLst/>
                        <a:latin typeface="Comic Sans MS" pitchFamily="66" charset="0"/>
                        <a:cs typeface="Arial" charset="0"/>
                      </a:endParaRPr>
                    </a:p>
                  </a:txBody>
                  <a:tcPr marL="12700" marR="12700" marT="12700" marB="0" anchor="b" horzOverflow="overflow">
                    <a:solidFill>
                      <a:srgbClr val="FF0000"/>
                    </a:solidFill>
                  </a:tcPr>
                </a:tc>
                <a:tc>
                  <a:txBody>
                    <a:bodyPr/>
                    <a:lstStyle/>
                    <a:p>
                      <a:pPr marL="0" marR="0" lvl="0" indent="0" algn="ctr" defTabSz="914400" rtl="0" eaLnBrk="1" fontAlgn="b" latinLnBrk="0" hangingPunct="1">
                        <a:lnSpc>
                          <a:spcPct val="100000"/>
                        </a:lnSpc>
                        <a:spcBef>
                          <a:spcPct val="0"/>
                        </a:spcBef>
                        <a:spcAft>
                          <a:spcPct val="0"/>
                        </a:spcAft>
                        <a:buClr>
                          <a:schemeClr val="tx2"/>
                        </a:buClr>
                        <a:buSzPct val="70000"/>
                        <a:buFont typeface="Wingdings" pitchFamily="2" charset="2"/>
                        <a:buNone/>
                        <a:tabLst/>
                      </a:pPr>
                      <a:r>
                        <a:rPr kumimoji="0" lang="el-GR" sz="1700" u="none" strike="noStrike" cap="none" normalizeH="0" baseline="0">
                          <a:ln>
                            <a:noFill/>
                          </a:ln>
                          <a:effectLst/>
                        </a:rPr>
                        <a:t>1485*</a:t>
                      </a:r>
                      <a:endParaRPr kumimoji="0" lang="el-GR" sz="1700" b="0" i="0" u="none" strike="noStrike" cap="none" normalizeH="0" baseline="0">
                        <a:ln>
                          <a:noFill/>
                        </a:ln>
                        <a:solidFill>
                          <a:srgbClr val="000000"/>
                        </a:solidFill>
                        <a:effectLst/>
                        <a:latin typeface="Comic Sans MS" pitchFamily="66" charset="0"/>
                        <a:cs typeface="Arial" charset="0"/>
                      </a:endParaRPr>
                    </a:p>
                  </a:txBody>
                  <a:tcPr marL="12700" marR="12700" marT="12700" marB="0" anchor="b" horzOverflow="overflow">
                    <a:solidFill>
                      <a:schemeClr val="accent1">
                        <a:lumMod val="60000"/>
                        <a:lumOff val="40000"/>
                      </a:schemeClr>
                    </a:solidFill>
                  </a:tcPr>
                </a:tc>
                <a:tc>
                  <a:txBody>
                    <a:bodyPr/>
                    <a:lstStyle/>
                    <a:p>
                      <a:pPr marL="0" marR="0" lvl="0" indent="0" algn="ctr" defTabSz="914400" rtl="0" eaLnBrk="1" fontAlgn="b" latinLnBrk="0" hangingPunct="1">
                        <a:lnSpc>
                          <a:spcPct val="100000"/>
                        </a:lnSpc>
                        <a:spcBef>
                          <a:spcPct val="0"/>
                        </a:spcBef>
                        <a:spcAft>
                          <a:spcPct val="0"/>
                        </a:spcAft>
                        <a:buClr>
                          <a:schemeClr val="tx2"/>
                        </a:buClr>
                        <a:buSzPct val="70000"/>
                        <a:buFont typeface="Wingdings" pitchFamily="2" charset="2"/>
                        <a:buNone/>
                        <a:tabLst/>
                      </a:pPr>
                      <a:r>
                        <a:rPr kumimoji="0" lang="el-GR" sz="1700" u="none" strike="noStrike" cap="none" normalizeH="0" baseline="0">
                          <a:ln>
                            <a:noFill/>
                          </a:ln>
                          <a:effectLst/>
                        </a:rPr>
                        <a:t>≥40</a:t>
                      </a:r>
                      <a:endParaRPr kumimoji="0" lang="el-GR" sz="1700" b="0" i="0" u="none" strike="noStrike" cap="none" normalizeH="0" baseline="0">
                        <a:ln>
                          <a:noFill/>
                        </a:ln>
                        <a:solidFill>
                          <a:srgbClr val="000000"/>
                        </a:solidFill>
                        <a:effectLst/>
                        <a:latin typeface="Comic Sans MS" pitchFamily="66" charset="0"/>
                        <a:cs typeface="Arial" charset="0"/>
                      </a:endParaRPr>
                    </a:p>
                  </a:txBody>
                  <a:tcPr marL="12700" marR="12700" marT="12700" marB="0" anchor="b" horzOverflow="overflow">
                    <a:solidFill>
                      <a:schemeClr val="accent1">
                        <a:lumMod val="60000"/>
                        <a:lumOff val="40000"/>
                      </a:schemeClr>
                    </a:solidFill>
                  </a:tcPr>
                </a:tc>
                <a:tc>
                  <a:txBody>
                    <a:bodyPr/>
                    <a:lstStyle/>
                    <a:p>
                      <a:pPr marL="0" marR="0" lvl="0" indent="0" algn="ctr" defTabSz="914400" rtl="0" eaLnBrk="1" fontAlgn="b" latinLnBrk="0" hangingPunct="1">
                        <a:lnSpc>
                          <a:spcPct val="100000"/>
                        </a:lnSpc>
                        <a:spcBef>
                          <a:spcPct val="0"/>
                        </a:spcBef>
                        <a:spcAft>
                          <a:spcPct val="0"/>
                        </a:spcAft>
                        <a:buClr>
                          <a:schemeClr val="tx2"/>
                        </a:buClr>
                        <a:buSzPct val="70000"/>
                        <a:buFont typeface="Wingdings" pitchFamily="2" charset="2"/>
                        <a:buNone/>
                        <a:tabLst/>
                      </a:pPr>
                      <a:r>
                        <a:rPr kumimoji="0" lang="el-GR" sz="1700" u="none" strike="noStrike" cap="none" normalizeH="0" baseline="0">
                          <a:ln>
                            <a:noFill/>
                          </a:ln>
                          <a:effectLst/>
                        </a:rPr>
                        <a:t>∗</a:t>
                      </a:r>
                      <a:endParaRPr kumimoji="0" lang="el-GR" sz="1700" b="0" i="0" u="none" strike="noStrike" cap="none" normalizeH="0" baseline="0">
                        <a:ln>
                          <a:noFill/>
                        </a:ln>
                        <a:solidFill>
                          <a:srgbClr val="000000"/>
                        </a:solidFill>
                        <a:effectLst/>
                        <a:latin typeface="Comic Sans MS" pitchFamily="66" charset="0"/>
                        <a:cs typeface="Arial" charset="0"/>
                      </a:endParaRPr>
                    </a:p>
                  </a:txBody>
                  <a:tcPr marL="12700" marR="12700" marT="12700" marB="0" anchor="b" horzOverflow="overflow">
                    <a:solidFill>
                      <a:schemeClr val="accent1">
                        <a:lumMod val="60000"/>
                        <a:lumOff val="40000"/>
                      </a:schemeClr>
                    </a:solidFill>
                  </a:tcPr>
                </a:tc>
                <a:tc>
                  <a:txBody>
                    <a:bodyPr/>
                    <a:lstStyle/>
                    <a:p>
                      <a:pPr marL="0" marR="0" lvl="0" indent="0" algn="ctr" defTabSz="914400" rtl="0" eaLnBrk="1" fontAlgn="b" latinLnBrk="0" hangingPunct="1">
                        <a:lnSpc>
                          <a:spcPct val="100000"/>
                        </a:lnSpc>
                        <a:spcBef>
                          <a:spcPct val="0"/>
                        </a:spcBef>
                        <a:spcAft>
                          <a:spcPct val="0"/>
                        </a:spcAft>
                        <a:buClr>
                          <a:schemeClr val="tx2"/>
                        </a:buClr>
                        <a:buSzPct val="70000"/>
                        <a:buFont typeface="Wingdings" pitchFamily="2" charset="2"/>
                        <a:buNone/>
                        <a:tabLst/>
                      </a:pPr>
                      <a:r>
                        <a:rPr kumimoji="0" lang="en-US" sz="1700" u="none" strike="noStrike" cap="none" normalizeH="0" baseline="0">
                          <a:ln>
                            <a:noFill/>
                          </a:ln>
                          <a:effectLst/>
                        </a:rPr>
                        <a:t>Viral Infection</a:t>
                      </a:r>
                      <a:endParaRPr kumimoji="0" lang="en-US" sz="1700" b="0" i="0" u="none" strike="noStrike" cap="none" normalizeH="0" baseline="0">
                        <a:ln>
                          <a:noFill/>
                        </a:ln>
                        <a:solidFill>
                          <a:srgbClr val="000000"/>
                        </a:solidFill>
                        <a:effectLst/>
                        <a:latin typeface="Comic Sans MS" pitchFamily="66" charset="0"/>
                        <a:cs typeface="Arial" charset="0"/>
                      </a:endParaRPr>
                    </a:p>
                  </a:txBody>
                  <a:tcPr marL="12700" marR="12700" marT="12700" marB="0" anchor="b" horzOverflow="overflow"/>
                </a:tc>
                <a:extLst>
                  <a:ext uri="{0D108BD9-81ED-4DB2-BD59-A6C34878D82A}">
                    <a16:rowId xmlns:a16="http://schemas.microsoft.com/office/drawing/2014/main" val="10007"/>
                  </a:ext>
                </a:extLst>
              </a:tr>
              <a:tr h="316977">
                <a:tc>
                  <a:txBody>
                    <a:bodyPr/>
                    <a:lstStyle/>
                    <a:p>
                      <a:pPr marL="0" marR="0" lvl="0" indent="0" algn="ctr" defTabSz="914400" rtl="0" eaLnBrk="1" fontAlgn="b" latinLnBrk="0" hangingPunct="1">
                        <a:lnSpc>
                          <a:spcPct val="100000"/>
                        </a:lnSpc>
                        <a:spcBef>
                          <a:spcPct val="0"/>
                        </a:spcBef>
                        <a:spcAft>
                          <a:spcPct val="0"/>
                        </a:spcAft>
                        <a:buClr>
                          <a:schemeClr val="tx2"/>
                        </a:buClr>
                        <a:buSzPct val="70000"/>
                        <a:buFont typeface="Wingdings" pitchFamily="2" charset="2"/>
                        <a:buNone/>
                        <a:tabLst/>
                      </a:pPr>
                      <a:r>
                        <a:rPr kumimoji="0" lang="el-GR" sz="1700" u="none" strike="sngStrike" cap="none" normalizeH="0" baseline="0" dirty="0">
                          <a:ln>
                            <a:noFill/>
                          </a:ln>
                          <a:effectLst/>
                        </a:rPr>
                        <a:t>8</a:t>
                      </a:r>
                      <a:endParaRPr kumimoji="0" lang="el-GR" sz="1700" b="0" i="0" u="none" strike="sngStrike" cap="none" normalizeH="0" baseline="0" dirty="0">
                        <a:ln>
                          <a:noFill/>
                        </a:ln>
                        <a:solidFill>
                          <a:srgbClr val="000000"/>
                        </a:solidFill>
                        <a:effectLst/>
                        <a:latin typeface="Comic Sans MS" pitchFamily="66" charset="0"/>
                        <a:cs typeface="Arial" charset="0"/>
                      </a:endParaRPr>
                    </a:p>
                  </a:txBody>
                  <a:tcPr marL="12700" marR="12700" marT="12700" marB="0" anchor="b" horzOverflow="overflow">
                    <a:solidFill>
                      <a:srgbClr val="FF0000"/>
                    </a:solidFill>
                  </a:tcPr>
                </a:tc>
                <a:tc>
                  <a:txBody>
                    <a:bodyPr/>
                    <a:lstStyle/>
                    <a:p>
                      <a:pPr marL="0" marR="0" lvl="0" indent="0" algn="ctr" defTabSz="914400" rtl="0" eaLnBrk="1" fontAlgn="b" latinLnBrk="0" hangingPunct="1">
                        <a:lnSpc>
                          <a:spcPct val="100000"/>
                        </a:lnSpc>
                        <a:spcBef>
                          <a:spcPct val="0"/>
                        </a:spcBef>
                        <a:spcAft>
                          <a:spcPct val="0"/>
                        </a:spcAft>
                        <a:buClr>
                          <a:schemeClr val="tx2"/>
                        </a:buClr>
                        <a:buSzPct val="70000"/>
                        <a:buFont typeface="Wingdings" pitchFamily="2" charset="2"/>
                        <a:buNone/>
                        <a:tabLst/>
                      </a:pPr>
                      <a:r>
                        <a:rPr kumimoji="0" lang="el-GR" sz="1700" u="none" strike="noStrike" cap="none" normalizeH="0" baseline="0">
                          <a:ln>
                            <a:noFill/>
                          </a:ln>
                          <a:effectLst/>
                        </a:rPr>
                        <a:t>1485*</a:t>
                      </a:r>
                      <a:endParaRPr kumimoji="0" lang="el-GR" sz="1700" b="0" i="0" u="none" strike="noStrike" cap="none" normalizeH="0" baseline="0">
                        <a:ln>
                          <a:noFill/>
                        </a:ln>
                        <a:solidFill>
                          <a:srgbClr val="000000"/>
                        </a:solidFill>
                        <a:effectLst/>
                        <a:latin typeface="Comic Sans MS" pitchFamily="66" charset="0"/>
                        <a:cs typeface="Arial" charset="0"/>
                      </a:endParaRPr>
                    </a:p>
                  </a:txBody>
                  <a:tcPr marL="12700" marR="12700" marT="12700" marB="0" anchor="b" horzOverflow="overflow">
                    <a:solidFill>
                      <a:schemeClr val="accent1">
                        <a:lumMod val="60000"/>
                        <a:lumOff val="40000"/>
                      </a:schemeClr>
                    </a:solidFill>
                  </a:tcPr>
                </a:tc>
                <a:tc>
                  <a:txBody>
                    <a:bodyPr/>
                    <a:lstStyle/>
                    <a:p>
                      <a:pPr marL="0" marR="0" lvl="0" indent="0" algn="ctr" defTabSz="914400" rtl="0" eaLnBrk="1" fontAlgn="b" latinLnBrk="0" hangingPunct="1">
                        <a:lnSpc>
                          <a:spcPct val="100000"/>
                        </a:lnSpc>
                        <a:spcBef>
                          <a:spcPct val="0"/>
                        </a:spcBef>
                        <a:spcAft>
                          <a:spcPct val="0"/>
                        </a:spcAft>
                        <a:buClr>
                          <a:schemeClr val="tx2"/>
                        </a:buClr>
                        <a:buSzPct val="70000"/>
                        <a:buFont typeface="Wingdings" pitchFamily="2" charset="2"/>
                        <a:buNone/>
                        <a:tabLst/>
                      </a:pPr>
                      <a:r>
                        <a:rPr kumimoji="0" lang="el-GR" sz="1700" u="none" strike="noStrike" cap="none" normalizeH="0" baseline="0">
                          <a:ln>
                            <a:noFill/>
                          </a:ln>
                          <a:effectLst/>
                        </a:rPr>
                        <a:t>≥40</a:t>
                      </a:r>
                      <a:endParaRPr kumimoji="0" lang="el-GR" sz="1700" b="0" i="0" u="none" strike="noStrike" cap="none" normalizeH="0" baseline="0">
                        <a:ln>
                          <a:noFill/>
                        </a:ln>
                        <a:solidFill>
                          <a:srgbClr val="000000"/>
                        </a:solidFill>
                        <a:effectLst/>
                        <a:latin typeface="Comic Sans MS" pitchFamily="66" charset="0"/>
                        <a:cs typeface="Arial" charset="0"/>
                      </a:endParaRPr>
                    </a:p>
                  </a:txBody>
                  <a:tcPr marL="12700" marR="12700" marT="12700" marB="0" anchor="b" horzOverflow="overflow">
                    <a:solidFill>
                      <a:schemeClr val="accent1">
                        <a:lumMod val="60000"/>
                        <a:lumOff val="40000"/>
                      </a:schemeClr>
                    </a:solidFill>
                  </a:tcPr>
                </a:tc>
                <a:tc>
                  <a:txBody>
                    <a:bodyPr/>
                    <a:lstStyle/>
                    <a:p>
                      <a:pPr marL="0" marR="0" lvl="0" indent="0" algn="ctr" defTabSz="914400" rtl="0" eaLnBrk="1" fontAlgn="b" latinLnBrk="0" hangingPunct="1">
                        <a:lnSpc>
                          <a:spcPct val="100000"/>
                        </a:lnSpc>
                        <a:spcBef>
                          <a:spcPct val="0"/>
                        </a:spcBef>
                        <a:spcAft>
                          <a:spcPct val="0"/>
                        </a:spcAft>
                        <a:buClr>
                          <a:schemeClr val="tx2"/>
                        </a:buClr>
                        <a:buSzPct val="70000"/>
                        <a:buFont typeface="Wingdings" pitchFamily="2" charset="2"/>
                        <a:buNone/>
                        <a:tabLst/>
                      </a:pPr>
                      <a:r>
                        <a:rPr kumimoji="0" lang="el-GR" sz="1700" u="none" strike="noStrike" cap="none" normalizeH="0" baseline="0" dirty="0">
                          <a:ln>
                            <a:noFill/>
                          </a:ln>
                          <a:effectLst/>
                        </a:rPr>
                        <a:t>∗</a:t>
                      </a:r>
                      <a:endParaRPr kumimoji="0" lang="el-GR" sz="1700" b="0" i="0" u="none" strike="noStrike" cap="none" normalizeH="0" baseline="0" dirty="0">
                        <a:ln>
                          <a:noFill/>
                        </a:ln>
                        <a:solidFill>
                          <a:srgbClr val="000000"/>
                        </a:solidFill>
                        <a:effectLst/>
                        <a:latin typeface="Comic Sans MS" pitchFamily="66" charset="0"/>
                        <a:cs typeface="Arial" charset="0"/>
                      </a:endParaRPr>
                    </a:p>
                  </a:txBody>
                  <a:tcPr marL="12700" marR="12700" marT="12700" marB="0" anchor="b" horzOverflow="overflow">
                    <a:solidFill>
                      <a:schemeClr val="accent1">
                        <a:lumMod val="60000"/>
                        <a:lumOff val="40000"/>
                      </a:schemeClr>
                    </a:solidFill>
                  </a:tcPr>
                </a:tc>
                <a:tc>
                  <a:txBody>
                    <a:bodyPr/>
                    <a:lstStyle/>
                    <a:p>
                      <a:pPr marL="0" marR="0" lvl="0" indent="0" algn="ctr" defTabSz="914400" rtl="0" eaLnBrk="1" fontAlgn="b" latinLnBrk="0" hangingPunct="1">
                        <a:lnSpc>
                          <a:spcPct val="100000"/>
                        </a:lnSpc>
                        <a:spcBef>
                          <a:spcPct val="0"/>
                        </a:spcBef>
                        <a:spcAft>
                          <a:spcPct val="0"/>
                        </a:spcAft>
                        <a:buClr>
                          <a:schemeClr val="tx2"/>
                        </a:buClr>
                        <a:buSzPct val="70000"/>
                        <a:buFont typeface="Wingdings" pitchFamily="2" charset="2"/>
                        <a:buNone/>
                        <a:tabLst/>
                      </a:pPr>
                      <a:r>
                        <a:rPr kumimoji="0" lang="en-US" sz="1700" u="none" strike="noStrike" cap="none" normalizeH="0" baseline="0">
                          <a:ln>
                            <a:noFill/>
                          </a:ln>
                          <a:effectLst/>
                        </a:rPr>
                        <a:t>Viral Infection</a:t>
                      </a:r>
                      <a:endParaRPr kumimoji="0" lang="en-US" sz="1700" b="0" i="0" u="none" strike="noStrike" cap="none" normalizeH="0" baseline="0">
                        <a:ln>
                          <a:noFill/>
                        </a:ln>
                        <a:solidFill>
                          <a:srgbClr val="000000"/>
                        </a:solidFill>
                        <a:effectLst/>
                        <a:latin typeface="Comic Sans MS" pitchFamily="66" charset="0"/>
                        <a:cs typeface="Arial" charset="0"/>
                      </a:endParaRPr>
                    </a:p>
                  </a:txBody>
                  <a:tcPr marL="12700" marR="12700" marT="12700" marB="0" anchor="b" horzOverflow="overflow"/>
                </a:tc>
                <a:extLst>
                  <a:ext uri="{0D108BD9-81ED-4DB2-BD59-A6C34878D82A}">
                    <a16:rowId xmlns:a16="http://schemas.microsoft.com/office/drawing/2014/main" val="10008"/>
                  </a:ext>
                </a:extLst>
              </a:tr>
              <a:tr h="316977">
                <a:tc>
                  <a:txBody>
                    <a:bodyPr/>
                    <a:lstStyle/>
                    <a:p>
                      <a:pPr marL="0" marR="0" lvl="0" indent="0" algn="ctr" defTabSz="914400" rtl="0" eaLnBrk="1" fontAlgn="b" latinLnBrk="0" hangingPunct="1">
                        <a:lnSpc>
                          <a:spcPct val="100000"/>
                        </a:lnSpc>
                        <a:spcBef>
                          <a:spcPct val="0"/>
                        </a:spcBef>
                        <a:spcAft>
                          <a:spcPct val="0"/>
                        </a:spcAft>
                        <a:buClr>
                          <a:schemeClr val="tx2"/>
                        </a:buClr>
                        <a:buSzPct val="70000"/>
                        <a:buFont typeface="Wingdings" pitchFamily="2" charset="2"/>
                        <a:buNone/>
                        <a:tabLst/>
                      </a:pPr>
                      <a:r>
                        <a:rPr kumimoji="0" lang="el-GR" sz="1700" u="none" strike="sngStrike" cap="none" normalizeH="0" baseline="0" dirty="0">
                          <a:ln>
                            <a:noFill/>
                          </a:ln>
                          <a:effectLst/>
                        </a:rPr>
                        <a:t>9</a:t>
                      </a:r>
                      <a:endParaRPr kumimoji="0" lang="el-GR" sz="1700" b="0" i="0" u="none" strike="sngStrike" cap="none" normalizeH="0" baseline="0" dirty="0">
                        <a:ln>
                          <a:noFill/>
                        </a:ln>
                        <a:solidFill>
                          <a:srgbClr val="000000"/>
                        </a:solidFill>
                        <a:effectLst/>
                        <a:latin typeface="Comic Sans MS" pitchFamily="66" charset="0"/>
                        <a:cs typeface="Arial" charset="0"/>
                      </a:endParaRPr>
                    </a:p>
                  </a:txBody>
                  <a:tcPr marL="12700" marR="12700" marT="12700" marB="0" anchor="b" horzOverflow="overflow">
                    <a:solidFill>
                      <a:srgbClr val="FF0000"/>
                    </a:solidFill>
                  </a:tcPr>
                </a:tc>
                <a:tc>
                  <a:txBody>
                    <a:bodyPr/>
                    <a:lstStyle/>
                    <a:p>
                      <a:pPr marL="0" marR="0" lvl="0" indent="0" algn="ctr" defTabSz="914400" rtl="0" eaLnBrk="1" fontAlgn="b" latinLnBrk="0" hangingPunct="1">
                        <a:lnSpc>
                          <a:spcPct val="100000"/>
                        </a:lnSpc>
                        <a:spcBef>
                          <a:spcPct val="0"/>
                        </a:spcBef>
                        <a:spcAft>
                          <a:spcPct val="0"/>
                        </a:spcAft>
                        <a:buClr>
                          <a:schemeClr val="tx2"/>
                        </a:buClr>
                        <a:buSzPct val="70000"/>
                        <a:buFont typeface="Wingdings" pitchFamily="2" charset="2"/>
                        <a:buNone/>
                        <a:tabLst/>
                      </a:pPr>
                      <a:r>
                        <a:rPr kumimoji="0" lang="el-GR" sz="1700" u="none" strike="noStrike" cap="none" normalizeH="0" baseline="0">
                          <a:ln>
                            <a:noFill/>
                          </a:ln>
                          <a:effectLst/>
                        </a:rPr>
                        <a:t>130**</a:t>
                      </a:r>
                      <a:endParaRPr kumimoji="0" lang="el-GR" sz="1700" b="0" i="0" u="none" strike="noStrike" cap="none" normalizeH="0" baseline="0">
                        <a:ln>
                          <a:noFill/>
                        </a:ln>
                        <a:solidFill>
                          <a:srgbClr val="000000"/>
                        </a:solidFill>
                        <a:effectLst/>
                        <a:latin typeface="Comic Sans MS" pitchFamily="66" charset="0"/>
                        <a:cs typeface="Arial" charset="0"/>
                      </a:endParaRPr>
                    </a:p>
                  </a:txBody>
                  <a:tcPr marL="12700" marR="12700" marT="12700" marB="0" anchor="b" horzOverflow="overflow">
                    <a:solidFill>
                      <a:schemeClr val="accent3">
                        <a:lumMod val="75000"/>
                      </a:schemeClr>
                    </a:solidFill>
                  </a:tcPr>
                </a:tc>
                <a:tc>
                  <a:txBody>
                    <a:bodyPr/>
                    <a:lstStyle/>
                    <a:p>
                      <a:pPr marL="0" marR="0" lvl="0" indent="0" algn="ctr" defTabSz="914400" rtl="0" eaLnBrk="1" fontAlgn="b" latinLnBrk="0" hangingPunct="1">
                        <a:lnSpc>
                          <a:spcPct val="100000"/>
                        </a:lnSpc>
                        <a:spcBef>
                          <a:spcPct val="0"/>
                        </a:spcBef>
                        <a:spcAft>
                          <a:spcPct val="0"/>
                        </a:spcAft>
                        <a:buClr>
                          <a:schemeClr val="tx2"/>
                        </a:buClr>
                        <a:buSzPct val="70000"/>
                        <a:buFont typeface="Wingdings" pitchFamily="2" charset="2"/>
                        <a:buNone/>
                        <a:tabLst/>
                      </a:pPr>
                      <a:r>
                        <a:rPr kumimoji="0" lang="el-GR" sz="1700" u="none" strike="noStrike" cap="none" normalizeH="0" baseline="0" dirty="0">
                          <a:ln>
                            <a:noFill/>
                          </a:ln>
                          <a:effectLst/>
                        </a:rPr>
                        <a:t>3∗</a:t>
                      </a:r>
                      <a:endParaRPr kumimoji="0" lang="el-GR" sz="1700" b="0" i="0" u="none" strike="noStrike" cap="none" normalizeH="0" baseline="0" dirty="0">
                        <a:ln>
                          <a:noFill/>
                        </a:ln>
                        <a:solidFill>
                          <a:srgbClr val="000000"/>
                        </a:solidFill>
                        <a:effectLst/>
                        <a:latin typeface="Comic Sans MS" pitchFamily="66" charset="0"/>
                        <a:cs typeface="Arial" charset="0"/>
                      </a:endParaRPr>
                    </a:p>
                  </a:txBody>
                  <a:tcPr marL="12700" marR="12700" marT="12700" marB="0" anchor="b" horzOverflow="overflow">
                    <a:solidFill>
                      <a:schemeClr val="accent3">
                        <a:lumMod val="75000"/>
                      </a:schemeClr>
                    </a:solidFill>
                  </a:tcPr>
                </a:tc>
                <a:tc>
                  <a:txBody>
                    <a:bodyPr/>
                    <a:lstStyle/>
                    <a:p>
                      <a:pPr marL="0" marR="0" lvl="0" indent="0" algn="ctr" defTabSz="914400" rtl="0" eaLnBrk="1" fontAlgn="b" latinLnBrk="0" hangingPunct="1">
                        <a:lnSpc>
                          <a:spcPct val="100000"/>
                        </a:lnSpc>
                        <a:spcBef>
                          <a:spcPct val="0"/>
                        </a:spcBef>
                        <a:spcAft>
                          <a:spcPct val="0"/>
                        </a:spcAft>
                        <a:buClr>
                          <a:schemeClr val="tx2"/>
                        </a:buClr>
                        <a:buSzPct val="70000"/>
                        <a:buFont typeface="Wingdings" pitchFamily="2" charset="2"/>
                        <a:buNone/>
                        <a:tabLst/>
                      </a:pPr>
                      <a:r>
                        <a:rPr kumimoji="0" lang="el-GR" sz="1700" u="none" strike="noStrike" cap="none" normalizeH="0" baseline="0">
                          <a:ln>
                            <a:noFill/>
                          </a:ln>
                          <a:effectLst/>
                        </a:rPr>
                        <a:t>∗</a:t>
                      </a:r>
                      <a:endParaRPr kumimoji="0" lang="el-GR" sz="1700" b="0" i="0" u="none" strike="noStrike" cap="none" normalizeH="0" baseline="0">
                        <a:ln>
                          <a:noFill/>
                        </a:ln>
                        <a:solidFill>
                          <a:srgbClr val="000000"/>
                        </a:solidFill>
                        <a:effectLst/>
                        <a:latin typeface="Comic Sans MS" pitchFamily="66" charset="0"/>
                        <a:cs typeface="Arial" charset="0"/>
                      </a:endParaRPr>
                    </a:p>
                  </a:txBody>
                  <a:tcPr marL="12700" marR="12700" marT="12700" marB="0" anchor="b" horzOverflow="overflow">
                    <a:solidFill>
                      <a:schemeClr val="accent3">
                        <a:lumMod val="75000"/>
                      </a:schemeClr>
                    </a:solidFill>
                  </a:tcPr>
                </a:tc>
                <a:tc>
                  <a:txBody>
                    <a:bodyPr/>
                    <a:lstStyle/>
                    <a:p>
                      <a:pPr marL="0" marR="0" lvl="0" indent="0" algn="ctr" defTabSz="914400" rtl="0" eaLnBrk="1" fontAlgn="b" latinLnBrk="0" hangingPunct="1">
                        <a:lnSpc>
                          <a:spcPct val="100000"/>
                        </a:lnSpc>
                        <a:spcBef>
                          <a:spcPct val="0"/>
                        </a:spcBef>
                        <a:spcAft>
                          <a:spcPct val="0"/>
                        </a:spcAft>
                        <a:buClr>
                          <a:schemeClr val="tx2"/>
                        </a:buClr>
                        <a:buSzPct val="70000"/>
                        <a:buFont typeface="Wingdings" pitchFamily="2" charset="2"/>
                        <a:buNone/>
                        <a:tabLst/>
                      </a:pPr>
                      <a:r>
                        <a:rPr kumimoji="0" lang="en-US" sz="1700" u="none" strike="noStrike" cap="none" normalizeH="0" baseline="0" dirty="0">
                          <a:ln>
                            <a:noFill/>
                          </a:ln>
                          <a:effectLst/>
                        </a:rPr>
                        <a:t>Cancer</a:t>
                      </a:r>
                      <a:endParaRPr kumimoji="0" lang="en-US" sz="1700" b="0" i="0" u="none" strike="noStrike" cap="none" normalizeH="0" baseline="0" dirty="0">
                        <a:ln>
                          <a:noFill/>
                        </a:ln>
                        <a:solidFill>
                          <a:srgbClr val="000000"/>
                        </a:solidFill>
                        <a:effectLst/>
                        <a:latin typeface="Comic Sans MS" pitchFamily="66" charset="0"/>
                        <a:cs typeface="Arial" charset="0"/>
                      </a:endParaRPr>
                    </a:p>
                  </a:txBody>
                  <a:tcPr marL="12700" marR="12700" marT="12700" marB="0" anchor="b" horzOverflow="overflow"/>
                </a:tc>
                <a:extLst>
                  <a:ext uri="{0D108BD9-81ED-4DB2-BD59-A6C34878D82A}">
                    <a16:rowId xmlns:a16="http://schemas.microsoft.com/office/drawing/2014/main" val="10009"/>
                  </a:ext>
                </a:extLst>
              </a:tr>
              <a:tr h="316977">
                <a:tc>
                  <a:txBody>
                    <a:bodyPr/>
                    <a:lstStyle/>
                    <a:p>
                      <a:pPr marL="0" marR="0" lvl="0" indent="0" algn="ctr" defTabSz="914400" rtl="0" eaLnBrk="1" fontAlgn="b" latinLnBrk="0" hangingPunct="1">
                        <a:lnSpc>
                          <a:spcPct val="100000"/>
                        </a:lnSpc>
                        <a:spcBef>
                          <a:spcPct val="0"/>
                        </a:spcBef>
                        <a:spcAft>
                          <a:spcPct val="0"/>
                        </a:spcAft>
                        <a:buClr>
                          <a:schemeClr val="tx2"/>
                        </a:buClr>
                        <a:buSzPct val="70000"/>
                        <a:buFont typeface="Wingdings" pitchFamily="2" charset="2"/>
                        <a:buNone/>
                        <a:tabLst/>
                      </a:pPr>
                      <a:r>
                        <a:rPr kumimoji="0" lang="el-GR" sz="1700" u="none" strike="sngStrike" cap="none" normalizeH="0" baseline="0" dirty="0">
                          <a:ln>
                            <a:noFill/>
                          </a:ln>
                          <a:effectLst/>
                        </a:rPr>
                        <a:t>10</a:t>
                      </a:r>
                      <a:endParaRPr kumimoji="0" lang="el-GR" sz="1700" b="0" i="0" u="none" strike="sngStrike" cap="none" normalizeH="0" baseline="0" dirty="0">
                        <a:ln>
                          <a:noFill/>
                        </a:ln>
                        <a:solidFill>
                          <a:srgbClr val="000000"/>
                        </a:solidFill>
                        <a:effectLst/>
                        <a:latin typeface="Comic Sans MS" pitchFamily="66" charset="0"/>
                        <a:cs typeface="Arial" charset="0"/>
                      </a:endParaRPr>
                    </a:p>
                  </a:txBody>
                  <a:tcPr marL="12700" marR="12700" marT="12700" marB="0" anchor="b" horzOverflow="overflow">
                    <a:solidFill>
                      <a:srgbClr val="FF0000"/>
                    </a:solidFill>
                  </a:tcPr>
                </a:tc>
                <a:tc>
                  <a:txBody>
                    <a:bodyPr/>
                    <a:lstStyle/>
                    <a:p>
                      <a:pPr marL="0" marR="0" lvl="0" indent="0" algn="ctr" defTabSz="914400" rtl="0" eaLnBrk="1" fontAlgn="b" latinLnBrk="0" hangingPunct="1">
                        <a:lnSpc>
                          <a:spcPct val="100000"/>
                        </a:lnSpc>
                        <a:spcBef>
                          <a:spcPct val="0"/>
                        </a:spcBef>
                        <a:spcAft>
                          <a:spcPct val="0"/>
                        </a:spcAft>
                        <a:buClr>
                          <a:schemeClr val="tx2"/>
                        </a:buClr>
                        <a:buSzPct val="70000"/>
                        <a:buFont typeface="Wingdings" pitchFamily="2" charset="2"/>
                        <a:buNone/>
                        <a:tabLst/>
                      </a:pPr>
                      <a:r>
                        <a:rPr kumimoji="0" lang="el-GR" sz="1700" u="none" strike="noStrike" cap="none" normalizeH="0" baseline="0">
                          <a:ln>
                            <a:noFill/>
                          </a:ln>
                          <a:effectLst/>
                        </a:rPr>
                        <a:t>130**</a:t>
                      </a:r>
                      <a:endParaRPr kumimoji="0" lang="el-GR" sz="1700" b="0" i="0" u="none" strike="noStrike" cap="none" normalizeH="0" baseline="0">
                        <a:ln>
                          <a:noFill/>
                        </a:ln>
                        <a:solidFill>
                          <a:srgbClr val="000000"/>
                        </a:solidFill>
                        <a:effectLst/>
                        <a:latin typeface="Comic Sans MS" pitchFamily="66" charset="0"/>
                        <a:cs typeface="Arial" charset="0"/>
                      </a:endParaRPr>
                    </a:p>
                  </a:txBody>
                  <a:tcPr marL="12700" marR="12700" marT="12700" marB="0" anchor="b" horzOverflow="overflow">
                    <a:solidFill>
                      <a:schemeClr val="accent3">
                        <a:lumMod val="75000"/>
                      </a:schemeClr>
                    </a:solidFill>
                  </a:tcPr>
                </a:tc>
                <a:tc>
                  <a:txBody>
                    <a:bodyPr/>
                    <a:lstStyle/>
                    <a:p>
                      <a:pPr marL="0" marR="0" lvl="0" indent="0" algn="ctr" defTabSz="914400" rtl="0" eaLnBrk="1" fontAlgn="b" latinLnBrk="0" hangingPunct="1">
                        <a:lnSpc>
                          <a:spcPct val="100000"/>
                        </a:lnSpc>
                        <a:spcBef>
                          <a:spcPct val="0"/>
                        </a:spcBef>
                        <a:spcAft>
                          <a:spcPct val="0"/>
                        </a:spcAft>
                        <a:buClr>
                          <a:schemeClr val="tx2"/>
                        </a:buClr>
                        <a:buSzPct val="70000"/>
                        <a:buFont typeface="Wingdings" pitchFamily="2" charset="2"/>
                        <a:buNone/>
                        <a:tabLst/>
                      </a:pPr>
                      <a:r>
                        <a:rPr kumimoji="0" lang="el-GR" sz="1700" u="none" strike="noStrike" cap="none" normalizeH="0" baseline="0">
                          <a:ln>
                            <a:noFill/>
                          </a:ln>
                          <a:effectLst/>
                        </a:rPr>
                        <a:t>3∗</a:t>
                      </a:r>
                      <a:endParaRPr kumimoji="0" lang="el-GR" sz="1700" b="0" i="0" u="none" strike="noStrike" cap="none" normalizeH="0" baseline="0">
                        <a:ln>
                          <a:noFill/>
                        </a:ln>
                        <a:solidFill>
                          <a:srgbClr val="000000"/>
                        </a:solidFill>
                        <a:effectLst/>
                        <a:latin typeface="Comic Sans MS" pitchFamily="66" charset="0"/>
                        <a:cs typeface="Arial" charset="0"/>
                      </a:endParaRPr>
                    </a:p>
                  </a:txBody>
                  <a:tcPr marL="12700" marR="12700" marT="12700" marB="0" anchor="b" horzOverflow="overflow">
                    <a:solidFill>
                      <a:schemeClr val="accent3">
                        <a:lumMod val="75000"/>
                      </a:schemeClr>
                    </a:solidFill>
                  </a:tcPr>
                </a:tc>
                <a:tc>
                  <a:txBody>
                    <a:bodyPr/>
                    <a:lstStyle/>
                    <a:p>
                      <a:pPr marL="0" marR="0" lvl="0" indent="0" algn="ctr" defTabSz="914400" rtl="0" eaLnBrk="1" fontAlgn="b" latinLnBrk="0" hangingPunct="1">
                        <a:lnSpc>
                          <a:spcPct val="100000"/>
                        </a:lnSpc>
                        <a:spcBef>
                          <a:spcPct val="0"/>
                        </a:spcBef>
                        <a:spcAft>
                          <a:spcPct val="0"/>
                        </a:spcAft>
                        <a:buClr>
                          <a:schemeClr val="tx2"/>
                        </a:buClr>
                        <a:buSzPct val="70000"/>
                        <a:buFont typeface="Wingdings" pitchFamily="2" charset="2"/>
                        <a:buNone/>
                        <a:tabLst/>
                      </a:pPr>
                      <a:r>
                        <a:rPr kumimoji="0" lang="el-GR" sz="1700" u="none" strike="noStrike" cap="none" normalizeH="0" baseline="0">
                          <a:ln>
                            <a:noFill/>
                          </a:ln>
                          <a:effectLst/>
                        </a:rPr>
                        <a:t>∗</a:t>
                      </a:r>
                      <a:endParaRPr kumimoji="0" lang="el-GR" sz="1700" b="0" i="0" u="none" strike="noStrike" cap="none" normalizeH="0" baseline="0">
                        <a:ln>
                          <a:noFill/>
                        </a:ln>
                        <a:solidFill>
                          <a:srgbClr val="000000"/>
                        </a:solidFill>
                        <a:effectLst/>
                        <a:latin typeface="Comic Sans MS" pitchFamily="66" charset="0"/>
                        <a:cs typeface="Arial" charset="0"/>
                      </a:endParaRPr>
                    </a:p>
                  </a:txBody>
                  <a:tcPr marL="12700" marR="12700" marT="12700" marB="0" anchor="b" horzOverflow="overflow">
                    <a:solidFill>
                      <a:schemeClr val="accent3">
                        <a:lumMod val="75000"/>
                      </a:schemeClr>
                    </a:solidFill>
                  </a:tcPr>
                </a:tc>
                <a:tc>
                  <a:txBody>
                    <a:bodyPr/>
                    <a:lstStyle/>
                    <a:p>
                      <a:pPr marL="0" marR="0" lvl="0" indent="0" algn="ctr" defTabSz="914400" rtl="0" eaLnBrk="1" fontAlgn="b" latinLnBrk="0" hangingPunct="1">
                        <a:lnSpc>
                          <a:spcPct val="100000"/>
                        </a:lnSpc>
                        <a:spcBef>
                          <a:spcPct val="0"/>
                        </a:spcBef>
                        <a:spcAft>
                          <a:spcPct val="0"/>
                        </a:spcAft>
                        <a:buClr>
                          <a:schemeClr val="tx2"/>
                        </a:buClr>
                        <a:buSzPct val="70000"/>
                        <a:buFont typeface="Wingdings" pitchFamily="2" charset="2"/>
                        <a:buNone/>
                        <a:tabLst/>
                      </a:pPr>
                      <a:r>
                        <a:rPr kumimoji="0" lang="en-US" sz="1700" u="none" strike="noStrike" cap="none" normalizeH="0" baseline="0" dirty="0">
                          <a:ln>
                            <a:noFill/>
                          </a:ln>
                          <a:effectLst/>
                        </a:rPr>
                        <a:t>Cancer</a:t>
                      </a:r>
                      <a:endParaRPr kumimoji="0" lang="en-US" sz="1700" b="0" i="0" u="none" strike="noStrike" cap="none" normalizeH="0" baseline="0" dirty="0">
                        <a:ln>
                          <a:noFill/>
                        </a:ln>
                        <a:solidFill>
                          <a:srgbClr val="000000"/>
                        </a:solidFill>
                        <a:effectLst/>
                        <a:latin typeface="Comic Sans MS" pitchFamily="66" charset="0"/>
                        <a:cs typeface="Arial" charset="0"/>
                      </a:endParaRPr>
                    </a:p>
                  </a:txBody>
                  <a:tcPr marL="12700" marR="12700" marT="12700" marB="0" anchor="b" horzOverflow="overflow"/>
                </a:tc>
                <a:extLst>
                  <a:ext uri="{0D108BD9-81ED-4DB2-BD59-A6C34878D82A}">
                    <a16:rowId xmlns:a16="http://schemas.microsoft.com/office/drawing/2014/main" val="10010"/>
                  </a:ext>
                </a:extLst>
              </a:tr>
              <a:tr h="316977">
                <a:tc>
                  <a:txBody>
                    <a:bodyPr/>
                    <a:lstStyle/>
                    <a:p>
                      <a:pPr marL="0" marR="0" lvl="0" indent="0" algn="ctr" defTabSz="914400" rtl="0" eaLnBrk="1" fontAlgn="b" latinLnBrk="0" hangingPunct="1">
                        <a:lnSpc>
                          <a:spcPct val="100000"/>
                        </a:lnSpc>
                        <a:spcBef>
                          <a:spcPct val="0"/>
                        </a:spcBef>
                        <a:spcAft>
                          <a:spcPct val="0"/>
                        </a:spcAft>
                        <a:buClr>
                          <a:schemeClr val="tx2"/>
                        </a:buClr>
                        <a:buSzPct val="70000"/>
                        <a:buFont typeface="Wingdings" pitchFamily="2" charset="2"/>
                        <a:buNone/>
                        <a:tabLst/>
                      </a:pPr>
                      <a:r>
                        <a:rPr kumimoji="0" lang="el-GR" sz="1700" u="none" strike="sngStrike" cap="none" normalizeH="0" baseline="0" dirty="0">
                          <a:ln>
                            <a:noFill/>
                          </a:ln>
                          <a:effectLst/>
                        </a:rPr>
                        <a:t>11</a:t>
                      </a:r>
                      <a:endParaRPr kumimoji="0" lang="el-GR" sz="1700" b="0" i="0" u="none" strike="sngStrike" cap="none" normalizeH="0" baseline="0" dirty="0">
                        <a:ln>
                          <a:noFill/>
                        </a:ln>
                        <a:solidFill>
                          <a:srgbClr val="000000"/>
                        </a:solidFill>
                        <a:effectLst/>
                        <a:latin typeface="Comic Sans MS" pitchFamily="66" charset="0"/>
                        <a:cs typeface="Arial" charset="0"/>
                      </a:endParaRPr>
                    </a:p>
                  </a:txBody>
                  <a:tcPr marL="12700" marR="12700" marT="12700" marB="0" anchor="b" horzOverflow="overflow">
                    <a:solidFill>
                      <a:srgbClr val="FF0000"/>
                    </a:solidFill>
                  </a:tcPr>
                </a:tc>
                <a:tc>
                  <a:txBody>
                    <a:bodyPr/>
                    <a:lstStyle/>
                    <a:p>
                      <a:pPr marL="0" marR="0" lvl="0" indent="0" algn="ctr" defTabSz="914400" rtl="0" eaLnBrk="1" fontAlgn="b" latinLnBrk="0" hangingPunct="1">
                        <a:lnSpc>
                          <a:spcPct val="100000"/>
                        </a:lnSpc>
                        <a:spcBef>
                          <a:spcPct val="0"/>
                        </a:spcBef>
                        <a:spcAft>
                          <a:spcPct val="0"/>
                        </a:spcAft>
                        <a:buClr>
                          <a:schemeClr val="tx2"/>
                        </a:buClr>
                        <a:buSzPct val="70000"/>
                        <a:buFont typeface="Wingdings" pitchFamily="2" charset="2"/>
                        <a:buNone/>
                        <a:tabLst/>
                      </a:pPr>
                      <a:r>
                        <a:rPr kumimoji="0" lang="el-GR" sz="1700" u="none" strike="noStrike" cap="none" normalizeH="0" baseline="0">
                          <a:ln>
                            <a:noFill/>
                          </a:ln>
                          <a:effectLst/>
                        </a:rPr>
                        <a:t>130**</a:t>
                      </a:r>
                      <a:endParaRPr kumimoji="0" lang="el-GR" sz="1700" b="0" i="0" u="none" strike="noStrike" cap="none" normalizeH="0" baseline="0">
                        <a:ln>
                          <a:noFill/>
                        </a:ln>
                        <a:solidFill>
                          <a:srgbClr val="000000"/>
                        </a:solidFill>
                        <a:effectLst/>
                        <a:latin typeface="Comic Sans MS" pitchFamily="66" charset="0"/>
                        <a:cs typeface="Arial" charset="0"/>
                      </a:endParaRPr>
                    </a:p>
                  </a:txBody>
                  <a:tcPr marL="12700" marR="12700" marT="12700" marB="0" anchor="b" horzOverflow="overflow">
                    <a:solidFill>
                      <a:schemeClr val="accent3">
                        <a:lumMod val="75000"/>
                      </a:schemeClr>
                    </a:solidFill>
                  </a:tcPr>
                </a:tc>
                <a:tc>
                  <a:txBody>
                    <a:bodyPr/>
                    <a:lstStyle/>
                    <a:p>
                      <a:pPr marL="0" marR="0" lvl="0" indent="0" algn="ctr" defTabSz="914400" rtl="0" eaLnBrk="1" fontAlgn="b" latinLnBrk="0" hangingPunct="1">
                        <a:lnSpc>
                          <a:spcPct val="100000"/>
                        </a:lnSpc>
                        <a:spcBef>
                          <a:spcPct val="0"/>
                        </a:spcBef>
                        <a:spcAft>
                          <a:spcPct val="0"/>
                        </a:spcAft>
                        <a:buClr>
                          <a:schemeClr val="tx2"/>
                        </a:buClr>
                        <a:buSzPct val="70000"/>
                        <a:buFont typeface="Wingdings" pitchFamily="2" charset="2"/>
                        <a:buNone/>
                        <a:tabLst/>
                      </a:pPr>
                      <a:r>
                        <a:rPr kumimoji="0" lang="el-GR" sz="1700" u="none" strike="noStrike" cap="none" normalizeH="0" baseline="0">
                          <a:ln>
                            <a:noFill/>
                          </a:ln>
                          <a:effectLst/>
                        </a:rPr>
                        <a:t>3∗</a:t>
                      </a:r>
                      <a:endParaRPr kumimoji="0" lang="el-GR" sz="1700" b="0" i="0" u="none" strike="noStrike" cap="none" normalizeH="0" baseline="0">
                        <a:ln>
                          <a:noFill/>
                        </a:ln>
                        <a:solidFill>
                          <a:srgbClr val="000000"/>
                        </a:solidFill>
                        <a:effectLst/>
                        <a:latin typeface="Comic Sans MS" pitchFamily="66" charset="0"/>
                        <a:cs typeface="Arial" charset="0"/>
                      </a:endParaRPr>
                    </a:p>
                  </a:txBody>
                  <a:tcPr marL="12700" marR="12700" marT="12700" marB="0" anchor="b" horzOverflow="overflow">
                    <a:solidFill>
                      <a:schemeClr val="accent3">
                        <a:lumMod val="75000"/>
                      </a:schemeClr>
                    </a:solidFill>
                  </a:tcPr>
                </a:tc>
                <a:tc>
                  <a:txBody>
                    <a:bodyPr/>
                    <a:lstStyle/>
                    <a:p>
                      <a:pPr marL="0" marR="0" lvl="0" indent="0" algn="ctr" defTabSz="914400" rtl="0" eaLnBrk="1" fontAlgn="b" latinLnBrk="0" hangingPunct="1">
                        <a:lnSpc>
                          <a:spcPct val="100000"/>
                        </a:lnSpc>
                        <a:spcBef>
                          <a:spcPct val="0"/>
                        </a:spcBef>
                        <a:spcAft>
                          <a:spcPct val="0"/>
                        </a:spcAft>
                        <a:buClr>
                          <a:schemeClr val="tx2"/>
                        </a:buClr>
                        <a:buSzPct val="70000"/>
                        <a:buFont typeface="Wingdings" pitchFamily="2" charset="2"/>
                        <a:buNone/>
                        <a:tabLst/>
                      </a:pPr>
                      <a:r>
                        <a:rPr kumimoji="0" lang="el-GR" sz="1700" u="none" strike="noStrike" cap="none" normalizeH="0" baseline="0" dirty="0">
                          <a:ln>
                            <a:noFill/>
                          </a:ln>
                          <a:effectLst/>
                        </a:rPr>
                        <a:t>∗</a:t>
                      </a:r>
                      <a:endParaRPr kumimoji="0" lang="el-GR" sz="1700" b="0" i="0" u="none" strike="noStrike" cap="none" normalizeH="0" baseline="0" dirty="0">
                        <a:ln>
                          <a:noFill/>
                        </a:ln>
                        <a:solidFill>
                          <a:srgbClr val="000000"/>
                        </a:solidFill>
                        <a:effectLst/>
                        <a:latin typeface="Comic Sans MS" pitchFamily="66" charset="0"/>
                        <a:cs typeface="Arial" charset="0"/>
                      </a:endParaRPr>
                    </a:p>
                  </a:txBody>
                  <a:tcPr marL="12700" marR="12700" marT="12700" marB="0" anchor="b" horzOverflow="overflow">
                    <a:solidFill>
                      <a:schemeClr val="accent3">
                        <a:lumMod val="75000"/>
                      </a:schemeClr>
                    </a:solidFill>
                  </a:tcPr>
                </a:tc>
                <a:tc>
                  <a:txBody>
                    <a:bodyPr/>
                    <a:lstStyle/>
                    <a:p>
                      <a:pPr marL="0" marR="0" lvl="0" indent="0" algn="ctr" defTabSz="914400" rtl="0" eaLnBrk="1" fontAlgn="b" latinLnBrk="0" hangingPunct="1">
                        <a:lnSpc>
                          <a:spcPct val="100000"/>
                        </a:lnSpc>
                        <a:spcBef>
                          <a:spcPct val="0"/>
                        </a:spcBef>
                        <a:spcAft>
                          <a:spcPct val="0"/>
                        </a:spcAft>
                        <a:buClr>
                          <a:schemeClr val="tx2"/>
                        </a:buClr>
                        <a:buSzPct val="70000"/>
                        <a:buFont typeface="Wingdings" pitchFamily="2" charset="2"/>
                        <a:buNone/>
                        <a:tabLst/>
                      </a:pPr>
                      <a:r>
                        <a:rPr kumimoji="0" lang="en-US" sz="1700" u="none" strike="noStrike" cap="none" normalizeH="0" baseline="0" dirty="0">
                          <a:ln>
                            <a:noFill/>
                          </a:ln>
                          <a:effectLst/>
                        </a:rPr>
                        <a:t>Cancer</a:t>
                      </a:r>
                      <a:endParaRPr kumimoji="0" lang="en-US" sz="1700" b="0" i="0" u="none" strike="noStrike" cap="none" normalizeH="0" baseline="0" dirty="0">
                        <a:ln>
                          <a:noFill/>
                        </a:ln>
                        <a:solidFill>
                          <a:srgbClr val="000000"/>
                        </a:solidFill>
                        <a:effectLst/>
                        <a:latin typeface="Comic Sans MS" pitchFamily="66" charset="0"/>
                        <a:cs typeface="Arial" charset="0"/>
                      </a:endParaRPr>
                    </a:p>
                  </a:txBody>
                  <a:tcPr marL="12700" marR="12700" marT="12700" marB="0" anchor="b" horzOverflow="overflow"/>
                </a:tc>
                <a:extLst>
                  <a:ext uri="{0D108BD9-81ED-4DB2-BD59-A6C34878D82A}">
                    <a16:rowId xmlns:a16="http://schemas.microsoft.com/office/drawing/2014/main" val="10011"/>
                  </a:ext>
                </a:extLst>
              </a:tr>
              <a:tr h="316977">
                <a:tc>
                  <a:txBody>
                    <a:bodyPr/>
                    <a:lstStyle/>
                    <a:p>
                      <a:pPr marL="0" marR="0" lvl="0" indent="0" algn="ctr" defTabSz="914400" rtl="0" eaLnBrk="1" fontAlgn="b" latinLnBrk="0" hangingPunct="1">
                        <a:lnSpc>
                          <a:spcPct val="100000"/>
                        </a:lnSpc>
                        <a:spcBef>
                          <a:spcPct val="0"/>
                        </a:spcBef>
                        <a:spcAft>
                          <a:spcPct val="0"/>
                        </a:spcAft>
                        <a:buClr>
                          <a:schemeClr val="tx2"/>
                        </a:buClr>
                        <a:buSzPct val="70000"/>
                        <a:buFont typeface="Wingdings" pitchFamily="2" charset="2"/>
                        <a:buNone/>
                        <a:tabLst/>
                      </a:pPr>
                      <a:r>
                        <a:rPr kumimoji="0" lang="el-GR" sz="1700" u="none" strike="sngStrike" cap="none" normalizeH="0" baseline="0" dirty="0">
                          <a:ln>
                            <a:noFill/>
                          </a:ln>
                          <a:effectLst/>
                        </a:rPr>
                        <a:t>12</a:t>
                      </a:r>
                      <a:endParaRPr kumimoji="0" lang="el-GR" sz="1700" b="0" i="0" u="none" strike="sngStrike" cap="none" normalizeH="0" baseline="0" dirty="0">
                        <a:ln>
                          <a:noFill/>
                        </a:ln>
                        <a:solidFill>
                          <a:srgbClr val="000000"/>
                        </a:solidFill>
                        <a:effectLst/>
                        <a:latin typeface="Comic Sans MS" pitchFamily="66" charset="0"/>
                        <a:cs typeface="Arial" charset="0"/>
                      </a:endParaRPr>
                    </a:p>
                  </a:txBody>
                  <a:tcPr marL="12700" marR="12700" marT="12700" marB="0" anchor="b" horzOverflow="overflow">
                    <a:solidFill>
                      <a:srgbClr val="FF0000"/>
                    </a:solidFill>
                  </a:tcPr>
                </a:tc>
                <a:tc>
                  <a:txBody>
                    <a:bodyPr/>
                    <a:lstStyle/>
                    <a:p>
                      <a:pPr marL="0" marR="0" lvl="0" indent="0" algn="ctr" defTabSz="914400" rtl="0" eaLnBrk="1" fontAlgn="b" latinLnBrk="0" hangingPunct="1">
                        <a:lnSpc>
                          <a:spcPct val="100000"/>
                        </a:lnSpc>
                        <a:spcBef>
                          <a:spcPct val="0"/>
                        </a:spcBef>
                        <a:spcAft>
                          <a:spcPct val="0"/>
                        </a:spcAft>
                        <a:buClr>
                          <a:schemeClr val="tx2"/>
                        </a:buClr>
                        <a:buSzPct val="70000"/>
                        <a:buFont typeface="Wingdings" pitchFamily="2" charset="2"/>
                        <a:buNone/>
                        <a:tabLst/>
                      </a:pPr>
                      <a:r>
                        <a:rPr kumimoji="0" lang="el-GR" sz="1700" u="none" strike="noStrike" cap="none" normalizeH="0" baseline="0">
                          <a:ln>
                            <a:noFill/>
                          </a:ln>
                          <a:effectLst/>
                        </a:rPr>
                        <a:t>130**</a:t>
                      </a:r>
                      <a:endParaRPr kumimoji="0" lang="el-GR" sz="1700" b="0" i="0" u="none" strike="noStrike" cap="none" normalizeH="0" baseline="0">
                        <a:ln>
                          <a:noFill/>
                        </a:ln>
                        <a:solidFill>
                          <a:srgbClr val="000000"/>
                        </a:solidFill>
                        <a:effectLst/>
                        <a:latin typeface="Comic Sans MS" pitchFamily="66" charset="0"/>
                        <a:cs typeface="Arial" charset="0"/>
                      </a:endParaRPr>
                    </a:p>
                  </a:txBody>
                  <a:tcPr marL="12700" marR="12700" marT="12700" marB="0" anchor="b" horzOverflow="overflow">
                    <a:solidFill>
                      <a:schemeClr val="accent3">
                        <a:lumMod val="75000"/>
                      </a:schemeClr>
                    </a:solidFill>
                  </a:tcPr>
                </a:tc>
                <a:tc>
                  <a:txBody>
                    <a:bodyPr/>
                    <a:lstStyle/>
                    <a:p>
                      <a:pPr marL="0" marR="0" lvl="0" indent="0" algn="ctr" defTabSz="914400" rtl="0" eaLnBrk="1" fontAlgn="b" latinLnBrk="0" hangingPunct="1">
                        <a:lnSpc>
                          <a:spcPct val="100000"/>
                        </a:lnSpc>
                        <a:spcBef>
                          <a:spcPct val="0"/>
                        </a:spcBef>
                        <a:spcAft>
                          <a:spcPct val="0"/>
                        </a:spcAft>
                        <a:buClr>
                          <a:schemeClr val="tx2"/>
                        </a:buClr>
                        <a:buSzPct val="70000"/>
                        <a:buFont typeface="Wingdings" pitchFamily="2" charset="2"/>
                        <a:buNone/>
                        <a:tabLst/>
                      </a:pPr>
                      <a:r>
                        <a:rPr kumimoji="0" lang="el-GR" sz="1700" u="none" strike="noStrike" cap="none" normalizeH="0" baseline="0">
                          <a:ln>
                            <a:noFill/>
                          </a:ln>
                          <a:effectLst/>
                        </a:rPr>
                        <a:t>3∗</a:t>
                      </a:r>
                      <a:endParaRPr kumimoji="0" lang="el-GR" sz="1700" b="0" i="0" u="none" strike="noStrike" cap="none" normalizeH="0" baseline="0">
                        <a:ln>
                          <a:noFill/>
                        </a:ln>
                        <a:solidFill>
                          <a:srgbClr val="000000"/>
                        </a:solidFill>
                        <a:effectLst/>
                        <a:latin typeface="Comic Sans MS" pitchFamily="66" charset="0"/>
                        <a:cs typeface="Arial" charset="0"/>
                      </a:endParaRPr>
                    </a:p>
                  </a:txBody>
                  <a:tcPr marL="12700" marR="12700" marT="12700" marB="0" anchor="b" horzOverflow="overflow">
                    <a:solidFill>
                      <a:schemeClr val="accent3">
                        <a:lumMod val="75000"/>
                      </a:schemeClr>
                    </a:solidFill>
                  </a:tcPr>
                </a:tc>
                <a:tc>
                  <a:txBody>
                    <a:bodyPr/>
                    <a:lstStyle/>
                    <a:p>
                      <a:pPr marL="0" marR="0" lvl="0" indent="0" algn="ctr" defTabSz="914400" rtl="0" eaLnBrk="1" fontAlgn="b" latinLnBrk="0" hangingPunct="1">
                        <a:lnSpc>
                          <a:spcPct val="100000"/>
                        </a:lnSpc>
                        <a:spcBef>
                          <a:spcPct val="0"/>
                        </a:spcBef>
                        <a:spcAft>
                          <a:spcPct val="0"/>
                        </a:spcAft>
                        <a:buClr>
                          <a:schemeClr val="tx2"/>
                        </a:buClr>
                        <a:buSzPct val="70000"/>
                        <a:buFont typeface="Wingdings" pitchFamily="2" charset="2"/>
                        <a:buNone/>
                        <a:tabLst/>
                      </a:pPr>
                      <a:r>
                        <a:rPr kumimoji="0" lang="el-GR" sz="1700" u="none" strike="noStrike" cap="none" normalizeH="0" baseline="0" dirty="0">
                          <a:ln>
                            <a:noFill/>
                          </a:ln>
                          <a:effectLst/>
                        </a:rPr>
                        <a:t>∗</a:t>
                      </a:r>
                      <a:endParaRPr kumimoji="0" lang="el-GR" sz="1700" b="0" i="0" u="none" strike="noStrike" cap="none" normalizeH="0" baseline="0" dirty="0">
                        <a:ln>
                          <a:noFill/>
                        </a:ln>
                        <a:solidFill>
                          <a:srgbClr val="000000"/>
                        </a:solidFill>
                        <a:effectLst/>
                        <a:latin typeface="Comic Sans MS" pitchFamily="66" charset="0"/>
                        <a:cs typeface="Arial" charset="0"/>
                      </a:endParaRPr>
                    </a:p>
                  </a:txBody>
                  <a:tcPr marL="12700" marR="12700" marT="12700" marB="0" anchor="b" horzOverflow="overflow">
                    <a:solidFill>
                      <a:schemeClr val="accent3">
                        <a:lumMod val="75000"/>
                      </a:schemeClr>
                    </a:solidFill>
                  </a:tcPr>
                </a:tc>
                <a:tc>
                  <a:txBody>
                    <a:bodyPr/>
                    <a:lstStyle/>
                    <a:p>
                      <a:pPr marL="0" marR="0" lvl="0" indent="0" algn="ctr" defTabSz="914400" rtl="0" eaLnBrk="1" fontAlgn="b" latinLnBrk="0" hangingPunct="1">
                        <a:lnSpc>
                          <a:spcPct val="100000"/>
                        </a:lnSpc>
                        <a:spcBef>
                          <a:spcPct val="0"/>
                        </a:spcBef>
                        <a:spcAft>
                          <a:spcPct val="0"/>
                        </a:spcAft>
                        <a:buClr>
                          <a:schemeClr val="tx2"/>
                        </a:buClr>
                        <a:buSzPct val="70000"/>
                        <a:buFont typeface="Wingdings" pitchFamily="2" charset="2"/>
                        <a:buNone/>
                        <a:tabLst/>
                      </a:pPr>
                      <a:r>
                        <a:rPr kumimoji="0" lang="en-US" sz="1700" u="none" strike="noStrike" cap="none" normalizeH="0" baseline="0" dirty="0">
                          <a:ln>
                            <a:noFill/>
                          </a:ln>
                          <a:effectLst/>
                        </a:rPr>
                        <a:t>Cancer</a:t>
                      </a:r>
                      <a:endParaRPr kumimoji="0" lang="en-US" sz="1700" b="0" i="0" u="none" strike="noStrike" cap="none" normalizeH="0" baseline="0" dirty="0">
                        <a:ln>
                          <a:noFill/>
                        </a:ln>
                        <a:solidFill>
                          <a:srgbClr val="000000"/>
                        </a:solidFill>
                        <a:effectLst/>
                        <a:latin typeface="Comic Sans MS" pitchFamily="66" charset="0"/>
                        <a:cs typeface="Arial" charset="0"/>
                      </a:endParaRPr>
                    </a:p>
                  </a:txBody>
                  <a:tcPr marL="12700" marR="12700" marT="12700" marB="0" anchor="b" horzOverflow="overflow"/>
                </a:tc>
                <a:extLst>
                  <a:ext uri="{0D108BD9-81ED-4DB2-BD59-A6C34878D82A}">
                    <a16:rowId xmlns:a16="http://schemas.microsoft.com/office/drawing/2014/main" val="10012"/>
                  </a:ext>
                </a:extLst>
              </a:tr>
            </a:tbl>
          </a:graphicData>
        </a:graphic>
      </p:graphicFrame>
      <p:sp>
        <p:nvSpPr>
          <p:cNvPr id="9" name="Rectangle 176">
            <a:extLst>
              <a:ext uri="{FF2B5EF4-FFF2-40B4-BE49-F238E27FC236}">
                <a16:creationId xmlns:a16="http://schemas.microsoft.com/office/drawing/2014/main" id="{60344A2F-E887-E9C5-C621-AAA044A5339A}"/>
              </a:ext>
            </a:extLst>
          </p:cNvPr>
          <p:cNvSpPr>
            <a:spLocks noChangeArrowheads="1"/>
          </p:cNvSpPr>
          <p:nvPr/>
        </p:nvSpPr>
        <p:spPr bwMode="auto">
          <a:xfrm>
            <a:off x="5957396" y="4285443"/>
            <a:ext cx="5952067" cy="1344083"/>
          </a:xfrm>
          <a:prstGeom prst="rect">
            <a:avLst/>
          </a:prstGeom>
          <a:noFill/>
          <a:ln w="57150">
            <a:solidFill>
              <a:srgbClr val="800000"/>
            </a:solidFill>
            <a:miter lim="800000"/>
            <a:headEnd/>
            <a:tailEnd/>
          </a:ln>
          <a:effectLst/>
        </p:spPr>
        <p:txBody>
          <a:bodyPr wrap="none" anchor="ctr"/>
          <a:lstStyle/>
          <a:p>
            <a:endParaRPr lang="el-GR" sz="4400"/>
          </a:p>
        </p:txBody>
      </p:sp>
    </p:spTree>
    <p:extLst>
      <p:ext uri="{BB962C8B-B14F-4D97-AF65-F5344CB8AC3E}">
        <p14:creationId xmlns:p14="http://schemas.microsoft.com/office/powerpoint/2010/main" val="11010876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linds(horizontal)">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1 Título">
            <a:extLst>
              <a:ext uri="{FF2B5EF4-FFF2-40B4-BE49-F238E27FC236}">
                <a16:creationId xmlns:a16="http://schemas.microsoft.com/office/drawing/2014/main" id="{0104745E-FE02-4493-A3E1-CDF3F10C6AE8}"/>
              </a:ext>
            </a:extLst>
          </p:cNvPr>
          <p:cNvSpPr txBox="1">
            <a:spLocks/>
          </p:cNvSpPr>
          <p:nvPr/>
        </p:nvSpPr>
        <p:spPr>
          <a:xfrm>
            <a:off x="543320" y="122224"/>
            <a:ext cx="11126709" cy="1143000"/>
          </a:xfrm>
          <a:prstGeom prst="rect">
            <a:avLst/>
          </a:prstGeom>
        </p:spPr>
        <p:style>
          <a:lnRef idx="1">
            <a:schemeClr val="accent1"/>
          </a:lnRef>
          <a:fillRef idx="2">
            <a:schemeClr val="accent1"/>
          </a:fillRef>
          <a:effectRef idx="1">
            <a:schemeClr val="accent1"/>
          </a:effectRef>
          <a:fontRef idx="minor">
            <a:schemeClr val="dk1"/>
          </a:fontRef>
        </p:style>
        <p:txBody>
          <a:bodyPr anchor="ctr">
            <a:normAutofit/>
          </a:bodyPr>
          <a:lstStyle>
            <a:lvl1pPr algn="l" rtl="0" eaLnBrk="1" latinLnBrk="0" hangingPunct="1">
              <a:spcBef>
                <a:spcPct val="0"/>
              </a:spcBef>
              <a:buNone/>
              <a:defRPr kumimoji="0" sz="4300" kern="1200">
                <a:solidFill>
                  <a:schemeClr val="lt1"/>
                </a:solidFill>
                <a:effectLst>
                  <a:outerShdw blurRad="50000" dist="30000" dir="5400000" algn="tl" rotWithShape="0">
                    <a:srgbClr val="000000">
                      <a:alpha val="30000"/>
                    </a:srgbClr>
                  </a:outerShdw>
                </a:effectLst>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extLst/>
          </a:lstStyle>
          <a:p>
            <a:r>
              <a:rPr lang="es-ES" sz="5300" dirty="0">
                <a:solidFill>
                  <a:schemeClr val="bg1"/>
                </a:solidFill>
                <a:latin typeface="Arial Bold"/>
              </a:rPr>
              <a:t>K-anonimidad</a:t>
            </a:r>
          </a:p>
        </p:txBody>
      </p:sp>
      <p:sp>
        <p:nvSpPr>
          <p:cNvPr id="2" name="4 CuadroTexto">
            <a:extLst>
              <a:ext uri="{FF2B5EF4-FFF2-40B4-BE49-F238E27FC236}">
                <a16:creationId xmlns:a16="http://schemas.microsoft.com/office/drawing/2014/main" id="{C8C8A29B-5C9D-F8C3-C8CF-300EFC380C17}"/>
              </a:ext>
            </a:extLst>
          </p:cNvPr>
          <p:cNvSpPr txBox="1">
            <a:spLocks noChangeArrowheads="1"/>
          </p:cNvSpPr>
          <p:nvPr/>
        </p:nvSpPr>
        <p:spPr bwMode="auto">
          <a:xfrm>
            <a:off x="982721" y="2051697"/>
            <a:ext cx="8046979"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eaLnBrk="0" hangingPunct="0">
              <a:defRPr sz="1400">
                <a:solidFill>
                  <a:srgbClr val="000076"/>
                </a:solidFill>
                <a:latin typeface="Arial" charset="0"/>
              </a:defRPr>
            </a:lvl1pPr>
            <a:lvl2pPr marL="742950" indent="-285750" eaLnBrk="0" hangingPunct="0">
              <a:defRPr sz="1400">
                <a:solidFill>
                  <a:srgbClr val="000076"/>
                </a:solidFill>
                <a:latin typeface="Arial" charset="0"/>
              </a:defRPr>
            </a:lvl2pPr>
            <a:lvl3pPr marL="1143000" indent="-228600" eaLnBrk="0" hangingPunct="0">
              <a:defRPr sz="1400">
                <a:solidFill>
                  <a:srgbClr val="000076"/>
                </a:solidFill>
                <a:latin typeface="Arial" charset="0"/>
              </a:defRPr>
            </a:lvl3pPr>
            <a:lvl4pPr marL="1600200" indent="-228600" eaLnBrk="0" hangingPunct="0">
              <a:defRPr sz="1400">
                <a:solidFill>
                  <a:srgbClr val="000076"/>
                </a:solidFill>
                <a:latin typeface="Arial" charset="0"/>
              </a:defRPr>
            </a:lvl4pPr>
            <a:lvl5pPr marL="2057400" indent="-228600" eaLnBrk="0" hangingPunct="0">
              <a:defRPr sz="1400">
                <a:solidFill>
                  <a:srgbClr val="000076"/>
                </a:solidFill>
                <a:latin typeface="Arial" charset="0"/>
              </a:defRPr>
            </a:lvl5pPr>
            <a:lvl6pPr marL="2514600" indent="-228600" eaLnBrk="0" fontAlgn="base" hangingPunct="0">
              <a:spcBef>
                <a:spcPct val="20000"/>
              </a:spcBef>
              <a:spcAft>
                <a:spcPct val="0"/>
              </a:spcAft>
              <a:defRPr sz="1400">
                <a:solidFill>
                  <a:srgbClr val="000076"/>
                </a:solidFill>
                <a:latin typeface="Arial" charset="0"/>
              </a:defRPr>
            </a:lvl6pPr>
            <a:lvl7pPr marL="2971800" indent="-228600" eaLnBrk="0" fontAlgn="base" hangingPunct="0">
              <a:spcBef>
                <a:spcPct val="20000"/>
              </a:spcBef>
              <a:spcAft>
                <a:spcPct val="0"/>
              </a:spcAft>
              <a:defRPr sz="1400">
                <a:solidFill>
                  <a:srgbClr val="000076"/>
                </a:solidFill>
                <a:latin typeface="Arial" charset="0"/>
              </a:defRPr>
            </a:lvl7pPr>
            <a:lvl8pPr marL="3429000" indent="-228600" eaLnBrk="0" fontAlgn="base" hangingPunct="0">
              <a:spcBef>
                <a:spcPct val="20000"/>
              </a:spcBef>
              <a:spcAft>
                <a:spcPct val="0"/>
              </a:spcAft>
              <a:defRPr sz="1400">
                <a:solidFill>
                  <a:srgbClr val="000076"/>
                </a:solidFill>
                <a:latin typeface="Arial" charset="0"/>
              </a:defRPr>
            </a:lvl8pPr>
            <a:lvl9pPr marL="3886200" indent="-228600" eaLnBrk="0" fontAlgn="base" hangingPunct="0">
              <a:spcBef>
                <a:spcPct val="20000"/>
              </a:spcBef>
              <a:spcAft>
                <a:spcPct val="0"/>
              </a:spcAft>
              <a:defRPr sz="1400">
                <a:solidFill>
                  <a:srgbClr val="000076"/>
                </a:solidFill>
                <a:latin typeface="Arial" charset="0"/>
              </a:defRPr>
            </a:lvl9pPr>
          </a:lstStyle>
          <a:p>
            <a:pPr lvl="1" indent="0"/>
            <a:r>
              <a:rPr lang="en-US" sz="2400" dirty="0">
                <a:solidFill>
                  <a:schemeClr val="tx1"/>
                </a:solidFill>
                <a:latin typeface="Arial"/>
                <a:ea typeface="Calibri"/>
                <a:cs typeface="Calibri"/>
              </a:rPr>
              <a:t>Los </a:t>
            </a:r>
            <a:r>
              <a:rPr lang="en-US" sz="2400" dirty="0" err="1">
                <a:solidFill>
                  <a:schemeClr val="tx1"/>
                </a:solidFill>
                <a:latin typeface="Arial"/>
                <a:ea typeface="Calibri"/>
                <a:cs typeface="Calibri"/>
              </a:rPr>
              <a:t>métodos</a:t>
            </a:r>
            <a:r>
              <a:rPr lang="en-US" sz="2400" dirty="0">
                <a:solidFill>
                  <a:schemeClr val="tx1"/>
                </a:solidFill>
                <a:latin typeface="Arial"/>
                <a:ea typeface="Calibri"/>
                <a:cs typeface="Calibri"/>
              </a:rPr>
              <a:t> </a:t>
            </a:r>
            <a:r>
              <a:rPr lang="en-US" sz="2400" dirty="0" err="1">
                <a:solidFill>
                  <a:schemeClr val="tx1"/>
                </a:solidFill>
                <a:latin typeface="Arial"/>
                <a:ea typeface="Calibri"/>
                <a:cs typeface="Calibri"/>
              </a:rPr>
              <a:t>más</a:t>
            </a:r>
            <a:r>
              <a:rPr lang="en-US" sz="2400" dirty="0">
                <a:solidFill>
                  <a:schemeClr val="tx1"/>
                </a:solidFill>
                <a:latin typeface="Arial"/>
                <a:ea typeface="Calibri"/>
                <a:cs typeface="Calibri"/>
              </a:rPr>
              <a:t> </a:t>
            </a:r>
            <a:r>
              <a:rPr lang="en-US" sz="2400" dirty="0" err="1">
                <a:solidFill>
                  <a:schemeClr val="tx1"/>
                </a:solidFill>
                <a:latin typeface="Arial"/>
                <a:ea typeface="Calibri"/>
                <a:cs typeface="Calibri"/>
              </a:rPr>
              <a:t>comunes</a:t>
            </a:r>
            <a:r>
              <a:rPr lang="en-US" sz="2400" dirty="0">
                <a:solidFill>
                  <a:schemeClr val="tx1"/>
                </a:solidFill>
                <a:latin typeface="Arial"/>
                <a:ea typeface="Calibri"/>
                <a:cs typeface="Calibri"/>
              </a:rPr>
              <a:t> para </a:t>
            </a:r>
            <a:r>
              <a:rPr lang="en-US" sz="2400" dirty="0" err="1">
                <a:solidFill>
                  <a:schemeClr val="tx1"/>
                </a:solidFill>
                <a:latin typeface="Arial"/>
                <a:ea typeface="Calibri"/>
                <a:cs typeface="Calibri"/>
              </a:rPr>
              <a:t>conseguir</a:t>
            </a:r>
            <a:r>
              <a:rPr lang="en-US" sz="2400" dirty="0">
                <a:solidFill>
                  <a:schemeClr val="tx1"/>
                </a:solidFill>
                <a:latin typeface="Arial"/>
                <a:ea typeface="Calibri"/>
                <a:cs typeface="Calibri"/>
              </a:rPr>
              <a:t> la k-</a:t>
            </a:r>
            <a:r>
              <a:rPr lang="en-US" sz="2400" dirty="0" err="1">
                <a:solidFill>
                  <a:schemeClr val="tx1"/>
                </a:solidFill>
                <a:latin typeface="Arial"/>
                <a:ea typeface="Calibri"/>
                <a:cs typeface="Calibri"/>
              </a:rPr>
              <a:t>anonimidad</a:t>
            </a:r>
            <a:r>
              <a:rPr lang="en-US" sz="2400" dirty="0">
                <a:solidFill>
                  <a:schemeClr val="tx1"/>
                </a:solidFill>
                <a:latin typeface="Arial"/>
                <a:ea typeface="Calibri"/>
                <a:cs typeface="Calibri"/>
              </a:rPr>
              <a:t> son:</a:t>
            </a:r>
          </a:p>
          <a:p>
            <a:pPr lvl="1" indent="0"/>
            <a:endParaRPr lang="en-US" sz="2400" dirty="0">
              <a:solidFill>
                <a:schemeClr val="tx1"/>
              </a:solidFill>
              <a:latin typeface="Arial"/>
              <a:ea typeface="Calibri"/>
              <a:cs typeface="Calibri"/>
            </a:endParaRPr>
          </a:p>
          <a:p>
            <a:pPr marL="2000250" lvl="3" indent="-342900">
              <a:buFont typeface="Wingdings" panose="05000000000000000000" pitchFamily="2" charset="2"/>
              <a:buChar char="Ø"/>
            </a:pPr>
            <a:r>
              <a:rPr lang="en-US" sz="2400" dirty="0" err="1">
                <a:solidFill>
                  <a:schemeClr val="tx1"/>
                </a:solidFill>
                <a:latin typeface="Arial"/>
                <a:ea typeface="Calibri"/>
                <a:cs typeface="Calibri"/>
              </a:rPr>
              <a:t>Generalización</a:t>
            </a:r>
            <a:endParaRPr lang="en-US" sz="2400" dirty="0">
              <a:solidFill>
                <a:schemeClr val="tx1"/>
              </a:solidFill>
              <a:latin typeface="Arial"/>
              <a:ea typeface="Calibri"/>
              <a:cs typeface="Calibri"/>
            </a:endParaRPr>
          </a:p>
          <a:p>
            <a:pPr marL="2000250" lvl="3" indent="-342900">
              <a:buFont typeface="Wingdings" panose="05000000000000000000" pitchFamily="2" charset="2"/>
              <a:buChar char="Ø"/>
            </a:pPr>
            <a:endParaRPr lang="en-US" sz="2400" dirty="0">
              <a:solidFill>
                <a:schemeClr val="tx1"/>
              </a:solidFill>
              <a:latin typeface="Arial"/>
              <a:ea typeface="Calibri"/>
              <a:cs typeface="Calibri"/>
            </a:endParaRPr>
          </a:p>
          <a:p>
            <a:pPr marL="2000250" lvl="3" indent="-342900">
              <a:buFont typeface="Wingdings" panose="05000000000000000000" pitchFamily="2" charset="2"/>
              <a:buChar char="Ø"/>
            </a:pPr>
            <a:r>
              <a:rPr lang="en-US" sz="2400" dirty="0" err="1">
                <a:solidFill>
                  <a:schemeClr val="tx1"/>
                </a:solidFill>
                <a:latin typeface="Arial"/>
                <a:ea typeface="Calibri"/>
                <a:cs typeface="Calibri"/>
              </a:rPr>
              <a:t>Supresión</a:t>
            </a:r>
            <a:endParaRPr lang="en-US" sz="2400" dirty="0">
              <a:solidFill>
                <a:schemeClr val="tx1"/>
              </a:solidFill>
              <a:latin typeface="Arial"/>
              <a:ea typeface="Calibri"/>
              <a:cs typeface="Calibri"/>
            </a:endParaRPr>
          </a:p>
          <a:p>
            <a:pPr marL="1028700" lvl="1">
              <a:buFont typeface="Courier New,monospace"/>
              <a:buChar char="○"/>
            </a:pPr>
            <a:endParaRPr lang="en-US" sz="2400" dirty="0">
              <a:solidFill>
                <a:schemeClr val="tx1"/>
              </a:solidFill>
              <a:latin typeface="Arial"/>
              <a:ea typeface="Calibri"/>
              <a:cs typeface="Calibri"/>
            </a:endParaRPr>
          </a:p>
        </p:txBody>
      </p:sp>
    </p:spTree>
    <p:extLst>
      <p:ext uri="{BB962C8B-B14F-4D97-AF65-F5344CB8AC3E}">
        <p14:creationId xmlns:p14="http://schemas.microsoft.com/office/powerpoint/2010/main" val="2909558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A5AFB0-462E-E2C8-3B29-D3BE6E7820B8}"/>
            </a:ext>
          </a:extLst>
        </p:cNvPr>
        <p:cNvGrpSpPr/>
        <p:nvPr/>
      </p:nvGrpSpPr>
      <p:grpSpPr>
        <a:xfrm>
          <a:off x="0" y="0"/>
          <a:ext cx="0" cy="0"/>
          <a:chOff x="0" y="0"/>
          <a:chExt cx="0" cy="0"/>
        </a:xfrm>
      </p:grpSpPr>
      <p:sp>
        <p:nvSpPr>
          <p:cNvPr id="8" name="1 Título">
            <a:extLst>
              <a:ext uri="{FF2B5EF4-FFF2-40B4-BE49-F238E27FC236}">
                <a16:creationId xmlns:a16="http://schemas.microsoft.com/office/drawing/2014/main" id="{03798883-93EB-305E-D1CB-E39326FD45AE}"/>
              </a:ext>
            </a:extLst>
          </p:cNvPr>
          <p:cNvSpPr txBox="1">
            <a:spLocks/>
          </p:cNvSpPr>
          <p:nvPr/>
        </p:nvSpPr>
        <p:spPr>
          <a:xfrm>
            <a:off x="543320" y="122224"/>
            <a:ext cx="11126709" cy="1143000"/>
          </a:xfrm>
          <a:prstGeom prst="rect">
            <a:avLst/>
          </a:prstGeom>
        </p:spPr>
        <p:style>
          <a:lnRef idx="1">
            <a:schemeClr val="accent1"/>
          </a:lnRef>
          <a:fillRef idx="2">
            <a:schemeClr val="accent1"/>
          </a:fillRef>
          <a:effectRef idx="1">
            <a:schemeClr val="accent1"/>
          </a:effectRef>
          <a:fontRef idx="minor">
            <a:schemeClr val="dk1"/>
          </a:fontRef>
        </p:style>
        <p:txBody>
          <a:bodyPr anchor="ctr">
            <a:normAutofit/>
          </a:bodyPr>
          <a:lstStyle>
            <a:lvl1pPr algn="l" rtl="0" eaLnBrk="1" latinLnBrk="0" hangingPunct="1">
              <a:spcBef>
                <a:spcPct val="0"/>
              </a:spcBef>
              <a:buNone/>
              <a:defRPr kumimoji="0" sz="4300" kern="1200">
                <a:solidFill>
                  <a:schemeClr val="lt1"/>
                </a:solidFill>
                <a:effectLst>
                  <a:outerShdw blurRad="50000" dist="30000" dir="5400000" algn="tl" rotWithShape="0">
                    <a:srgbClr val="000000">
                      <a:alpha val="30000"/>
                    </a:srgbClr>
                  </a:outerShdw>
                </a:effectLst>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extLst/>
          </a:lstStyle>
          <a:p>
            <a:r>
              <a:rPr lang="es-ES" sz="5300" dirty="0">
                <a:solidFill>
                  <a:schemeClr val="bg1"/>
                </a:solidFill>
                <a:latin typeface="Arial Bold"/>
              </a:rPr>
              <a:t>K-anonimidad</a:t>
            </a:r>
          </a:p>
        </p:txBody>
      </p:sp>
      <p:sp>
        <p:nvSpPr>
          <p:cNvPr id="3" name="4 CuadroTexto">
            <a:extLst>
              <a:ext uri="{FF2B5EF4-FFF2-40B4-BE49-F238E27FC236}">
                <a16:creationId xmlns:a16="http://schemas.microsoft.com/office/drawing/2014/main" id="{F52162D5-E938-B82C-BC63-F7FBA2FA7E9A}"/>
              </a:ext>
            </a:extLst>
          </p:cNvPr>
          <p:cNvSpPr txBox="1">
            <a:spLocks noChangeArrowheads="1"/>
          </p:cNvSpPr>
          <p:nvPr/>
        </p:nvSpPr>
        <p:spPr bwMode="auto">
          <a:xfrm>
            <a:off x="982721" y="2051697"/>
            <a:ext cx="804697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eaLnBrk="0" hangingPunct="0">
              <a:defRPr sz="1400">
                <a:solidFill>
                  <a:srgbClr val="000076"/>
                </a:solidFill>
                <a:latin typeface="Arial" charset="0"/>
              </a:defRPr>
            </a:lvl1pPr>
            <a:lvl2pPr marL="742950" indent="-285750" eaLnBrk="0" hangingPunct="0">
              <a:defRPr sz="1400">
                <a:solidFill>
                  <a:srgbClr val="000076"/>
                </a:solidFill>
                <a:latin typeface="Arial" charset="0"/>
              </a:defRPr>
            </a:lvl2pPr>
            <a:lvl3pPr marL="1143000" indent="-228600" eaLnBrk="0" hangingPunct="0">
              <a:defRPr sz="1400">
                <a:solidFill>
                  <a:srgbClr val="000076"/>
                </a:solidFill>
                <a:latin typeface="Arial" charset="0"/>
              </a:defRPr>
            </a:lvl3pPr>
            <a:lvl4pPr marL="1600200" indent="-228600" eaLnBrk="0" hangingPunct="0">
              <a:defRPr sz="1400">
                <a:solidFill>
                  <a:srgbClr val="000076"/>
                </a:solidFill>
                <a:latin typeface="Arial" charset="0"/>
              </a:defRPr>
            </a:lvl4pPr>
            <a:lvl5pPr marL="2057400" indent="-228600" eaLnBrk="0" hangingPunct="0">
              <a:defRPr sz="1400">
                <a:solidFill>
                  <a:srgbClr val="000076"/>
                </a:solidFill>
                <a:latin typeface="Arial" charset="0"/>
              </a:defRPr>
            </a:lvl5pPr>
            <a:lvl6pPr marL="2514600" indent="-228600" eaLnBrk="0" fontAlgn="base" hangingPunct="0">
              <a:spcBef>
                <a:spcPct val="20000"/>
              </a:spcBef>
              <a:spcAft>
                <a:spcPct val="0"/>
              </a:spcAft>
              <a:defRPr sz="1400">
                <a:solidFill>
                  <a:srgbClr val="000076"/>
                </a:solidFill>
                <a:latin typeface="Arial" charset="0"/>
              </a:defRPr>
            </a:lvl6pPr>
            <a:lvl7pPr marL="2971800" indent="-228600" eaLnBrk="0" fontAlgn="base" hangingPunct="0">
              <a:spcBef>
                <a:spcPct val="20000"/>
              </a:spcBef>
              <a:spcAft>
                <a:spcPct val="0"/>
              </a:spcAft>
              <a:defRPr sz="1400">
                <a:solidFill>
                  <a:srgbClr val="000076"/>
                </a:solidFill>
                <a:latin typeface="Arial" charset="0"/>
              </a:defRPr>
            </a:lvl7pPr>
            <a:lvl8pPr marL="3429000" indent="-228600" eaLnBrk="0" fontAlgn="base" hangingPunct="0">
              <a:spcBef>
                <a:spcPct val="20000"/>
              </a:spcBef>
              <a:spcAft>
                <a:spcPct val="0"/>
              </a:spcAft>
              <a:defRPr sz="1400">
                <a:solidFill>
                  <a:srgbClr val="000076"/>
                </a:solidFill>
                <a:latin typeface="Arial" charset="0"/>
              </a:defRPr>
            </a:lvl8pPr>
            <a:lvl9pPr marL="3886200" indent="-228600" eaLnBrk="0" fontAlgn="base" hangingPunct="0">
              <a:spcBef>
                <a:spcPct val="20000"/>
              </a:spcBef>
              <a:spcAft>
                <a:spcPct val="0"/>
              </a:spcAft>
              <a:defRPr sz="1400">
                <a:solidFill>
                  <a:srgbClr val="000076"/>
                </a:solidFill>
                <a:latin typeface="Arial" charset="0"/>
              </a:defRPr>
            </a:lvl9pPr>
          </a:lstStyle>
          <a:p>
            <a:pPr marL="1085850" lvl="1" indent="-342900">
              <a:buFont typeface="Wingdings" panose="05000000000000000000" pitchFamily="2" charset="2"/>
              <a:buChar char="Ø"/>
            </a:pPr>
            <a:r>
              <a:rPr lang="en-US" sz="2400" dirty="0" err="1">
                <a:solidFill>
                  <a:schemeClr val="tx1"/>
                </a:solidFill>
                <a:latin typeface="Arial"/>
                <a:ea typeface="Calibri"/>
                <a:cs typeface="Calibri"/>
              </a:rPr>
              <a:t>Generalización</a:t>
            </a:r>
            <a:endParaRPr lang="en-US" sz="2400" dirty="0">
              <a:solidFill>
                <a:schemeClr val="tx1"/>
              </a:solidFill>
              <a:latin typeface="Arial"/>
              <a:ea typeface="Calibri"/>
              <a:cs typeface="Calibri"/>
            </a:endParaRPr>
          </a:p>
        </p:txBody>
      </p:sp>
      <p:pic>
        <p:nvPicPr>
          <p:cNvPr id="4" name="Imagen 3" descr="Diagrama&#10;&#10;El contenido generado por IA puede ser incorrecto.">
            <a:extLst>
              <a:ext uri="{FF2B5EF4-FFF2-40B4-BE49-F238E27FC236}">
                <a16:creationId xmlns:a16="http://schemas.microsoft.com/office/drawing/2014/main" id="{2E81160D-0B86-6F59-730E-91A9AF438ADC}"/>
              </a:ext>
            </a:extLst>
          </p:cNvPr>
          <p:cNvPicPr>
            <a:picLocks noChangeAspect="1"/>
          </p:cNvPicPr>
          <p:nvPr/>
        </p:nvPicPr>
        <p:blipFill>
          <a:blip r:embed="rId2"/>
          <a:stretch>
            <a:fillRect/>
          </a:stretch>
        </p:blipFill>
        <p:spPr>
          <a:xfrm>
            <a:off x="1509305" y="2842060"/>
            <a:ext cx="7225051" cy="2549668"/>
          </a:xfrm>
          <a:prstGeom prst="rect">
            <a:avLst/>
          </a:prstGeom>
        </p:spPr>
      </p:pic>
      <p:sp>
        <p:nvSpPr>
          <p:cNvPr id="5" name="4 CuadroTexto">
            <a:extLst>
              <a:ext uri="{FF2B5EF4-FFF2-40B4-BE49-F238E27FC236}">
                <a16:creationId xmlns:a16="http://schemas.microsoft.com/office/drawing/2014/main" id="{DB534843-AE66-BC97-8851-085818D329F8}"/>
              </a:ext>
            </a:extLst>
          </p:cNvPr>
          <p:cNvSpPr txBox="1">
            <a:spLocks noChangeArrowheads="1"/>
          </p:cNvSpPr>
          <p:nvPr/>
        </p:nvSpPr>
        <p:spPr bwMode="auto">
          <a:xfrm>
            <a:off x="1062325" y="5106783"/>
            <a:ext cx="8046979"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eaLnBrk="0" hangingPunct="0">
              <a:defRPr sz="1400">
                <a:solidFill>
                  <a:srgbClr val="000076"/>
                </a:solidFill>
                <a:latin typeface="Arial" charset="0"/>
              </a:defRPr>
            </a:lvl1pPr>
            <a:lvl2pPr marL="742950" indent="-285750" eaLnBrk="0" hangingPunct="0">
              <a:defRPr sz="1400">
                <a:solidFill>
                  <a:srgbClr val="000076"/>
                </a:solidFill>
                <a:latin typeface="Arial" charset="0"/>
              </a:defRPr>
            </a:lvl2pPr>
            <a:lvl3pPr marL="1143000" indent="-228600" eaLnBrk="0" hangingPunct="0">
              <a:defRPr sz="1400">
                <a:solidFill>
                  <a:srgbClr val="000076"/>
                </a:solidFill>
                <a:latin typeface="Arial" charset="0"/>
              </a:defRPr>
            </a:lvl3pPr>
            <a:lvl4pPr marL="1600200" indent="-228600" eaLnBrk="0" hangingPunct="0">
              <a:defRPr sz="1400">
                <a:solidFill>
                  <a:srgbClr val="000076"/>
                </a:solidFill>
                <a:latin typeface="Arial" charset="0"/>
              </a:defRPr>
            </a:lvl4pPr>
            <a:lvl5pPr marL="2057400" indent="-228600" eaLnBrk="0" hangingPunct="0">
              <a:defRPr sz="1400">
                <a:solidFill>
                  <a:srgbClr val="000076"/>
                </a:solidFill>
                <a:latin typeface="Arial" charset="0"/>
              </a:defRPr>
            </a:lvl5pPr>
            <a:lvl6pPr marL="2514600" indent="-228600" eaLnBrk="0" fontAlgn="base" hangingPunct="0">
              <a:spcBef>
                <a:spcPct val="20000"/>
              </a:spcBef>
              <a:spcAft>
                <a:spcPct val="0"/>
              </a:spcAft>
              <a:defRPr sz="1400">
                <a:solidFill>
                  <a:srgbClr val="000076"/>
                </a:solidFill>
                <a:latin typeface="Arial" charset="0"/>
              </a:defRPr>
            </a:lvl6pPr>
            <a:lvl7pPr marL="2971800" indent="-228600" eaLnBrk="0" fontAlgn="base" hangingPunct="0">
              <a:spcBef>
                <a:spcPct val="20000"/>
              </a:spcBef>
              <a:spcAft>
                <a:spcPct val="0"/>
              </a:spcAft>
              <a:defRPr sz="1400">
                <a:solidFill>
                  <a:srgbClr val="000076"/>
                </a:solidFill>
                <a:latin typeface="Arial" charset="0"/>
              </a:defRPr>
            </a:lvl7pPr>
            <a:lvl8pPr marL="3429000" indent="-228600" eaLnBrk="0" fontAlgn="base" hangingPunct="0">
              <a:spcBef>
                <a:spcPct val="20000"/>
              </a:spcBef>
              <a:spcAft>
                <a:spcPct val="0"/>
              </a:spcAft>
              <a:defRPr sz="1400">
                <a:solidFill>
                  <a:srgbClr val="000076"/>
                </a:solidFill>
                <a:latin typeface="Arial" charset="0"/>
              </a:defRPr>
            </a:lvl8pPr>
            <a:lvl9pPr marL="3886200" indent="-228600" eaLnBrk="0" fontAlgn="base" hangingPunct="0">
              <a:spcBef>
                <a:spcPct val="20000"/>
              </a:spcBef>
              <a:spcAft>
                <a:spcPct val="0"/>
              </a:spcAft>
              <a:defRPr sz="1400">
                <a:solidFill>
                  <a:srgbClr val="000076"/>
                </a:solidFill>
                <a:latin typeface="Arial" charset="0"/>
              </a:defRPr>
            </a:lvl9pPr>
          </a:lstStyle>
          <a:p>
            <a:pPr lvl="1" indent="0"/>
            <a:endParaRPr lang="es-ES" sz="2400" dirty="0">
              <a:solidFill>
                <a:schemeClr val="tx1"/>
              </a:solidFill>
              <a:latin typeface="Arial"/>
              <a:ea typeface="Calibri"/>
              <a:cs typeface="Calibri"/>
            </a:endParaRPr>
          </a:p>
          <a:p>
            <a:pPr lvl="1" indent="0"/>
            <a:r>
              <a:rPr lang="es-ES" sz="2400" dirty="0">
                <a:solidFill>
                  <a:schemeClr val="tx1"/>
                </a:solidFill>
                <a:latin typeface="Arial"/>
                <a:ea typeface="Calibri"/>
                <a:cs typeface="Calibri"/>
                <a:hlinkClick r:id="rId3"/>
              </a:rPr>
              <a:t>La k-anonimidad como medida de la privacidad</a:t>
            </a:r>
            <a:r>
              <a:rPr lang="es-ES" sz="2400" dirty="0">
                <a:solidFill>
                  <a:schemeClr val="tx1"/>
                </a:solidFill>
                <a:latin typeface="Arial"/>
                <a:ea typeface="Calibri"/>
                <a:cs typeface="Calibri"/>
              </a:rPr>
              <a:t>. Agencia Española de Protección de datos</a:t>
            </a:r>
            <a:endParaRPr lang="en-US" sz="2400" dirty="0">
              <a:solidFill>
                <a:schemeClr val="tx1"/>
              </a:solidFill>
              <a:latin typeface="Arial"/>
              <a:ea typeface="Calibri"/>
              <a:cs typeface="Calibri"/>
            </a:endParaRPr>
          </a:p>
        </p:txBody>
      </p:sp>
    </p:spTree>
    <p:extLst>
      <p:ext uri="{BB962C8B-B14F-4D97-AF65-F5344CB8AC3E}">
        <p14:creationId xmlns:p14="http://schemas.microsoft.com/office/powerpoint/2010/main" val="10675040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166A3F-7A61-3008-451E-4D26C4BA1302}"/>
            </a:ext>
          </a:extLst>
        </p:cNvPr>
        <p:cNvGrpSpPr/>
        <p:nvPr/>
      </p:nvGrpSpPr>
      <p:grpSpPr>
        <a:xfrm>
          <a:off x="0" y="0"/>
          <a:ext cx="0" cy="0"/>
          <a:chOff x="0" y="0"/>
          <a:chExt cx="0" cy="0"/>
        </a:xfrm>
      </p:grpSpPr>
      <p:sp>
        <p:nvSpPr>
          <p:cNvPr id="8" name="1 Título">
            <a:extLst>
              <a:ext uri="{FF2B5EF4-FFF2-40B4-BE49-F238E27FC236}">
                <a16:creationId xmlns:a16="http://schemas.microsoft.com/office/drawing/2014/main" id="{539FF650-EFC3-C581-9CA5-5FE1C3439257}"/>
              </a:ext>
            </a:extLst>
          </p:cNvPr>
          <p:cNvSpPr txBox="1">
            <a:spLocks/>
          </p:cNvSpPr>
          <p:nvPr/>
        </p:nvSpPr>
        <p:spPr>
          <a:xfrm>
            <a:off x="543320" y="122224"/>
            <a:ext cx="11126709" cy="1143000"/>
          </a:xfrm>
          <a:prstGeom prst="rect">
            <a:avLst/>
          </a:prstGeom>
        </p:spPr>
        <p:style>
          <a:lnRef idx="1">
            <a:schemeClr val="accent1"/>
          </a:lnRef>
          <a:fillRef idx="2">
            <a:schemeClr val="accent1"/>
          </a:fillRef>
          <a:effectRef idx="1">
            <a:schemeClr val="accent1"/>
          </a:effectRef>
          <a:fontRef idx="minor">
            <a:schemeClr val="dk1"/>
          </a:fontRef>
        </p:style>
        <p:txBody>
          <a:bodyPr anchor="ctr">
            <a:normAutofit/>
          </a:bodyPr>
          <a:lstStyle>
            <a:lvl1pPr algn="l" rtl="0" eaLnBrk="1" latinLnBrk="0" hangingPunct="1">
              <a:spcBef>
                <a:spcPct val="0"/>
              </a:spcBef>
              <a:buNone/>
              <a:defRPr kumimoji="0" sz="4300" kern="1200">
                <a:solidFill>
                  <a:schemeClr val="lt1"/>
                </a:solidFill>
                <a:effectLst>
                  <a:outerShdw blurRad="50000" dist="30000" dir="5400000" algn="tl" rotWithShape="0">
                    <a:srgbClr val="000000">
                      <a:alpha val="30000"/>
                    </a:srgbClr>
                  </a:outerShdw>
                </a:effectLst>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extLst/>
          </a:lstStyle>
          <a:p>
            <a:r>
              <a:rPr lang="es-ES" sz="5300" dirty="0">
                <a:solidFill>
                  <a:schemeClr val="bg1"/>
                </a:solidFill>
                <a:latin typeface="Arial Bold"/>
              </a:rPr>
              <a:t>K-anonimidad</a:t>
            </a:r>
          </a:p>
        </p:txBody>
      </p:sp>
      <p:sp>
        <p:nvSpPr>
          <p:cNvPr id="2" name="4 CuadroTexto">
            <a:extLst>
              <a:ext uri="{FF2B5EF4-FFF2-40B4-BE49-F238E27FC236}">
                <a16:creationId xmlns:a16="http://schemas.microsoft.com/office/drawing/2014/main" id="{CD19D6CB-5E8B-450B-49BB-2FF79747976E}"/>
              </a:ext>
            </a:extLst>
          </p:cNvPr>
          <p:cNvSpPr txBox="1">
            <a:spLocks noChangeArrowheads="1"/>
          </p:cNvSpPr>
          <p:nvPr/>
        </p:nvSpPr>
        <p:spPr bwMode="auto">
          <a:xfrm>
            <a:off x="982721" y="2051697"/>
            <a:ext cx="804697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eaLnBrk="0" hangingPunct="0">
              <a:defRPr sz="1400">
                <a:solidFill>
                  <a:srgbClr val="000076"/>
                </a:solidFill>
                <a:latin typeface="Arial" charset="0"/>
              </a:defRPr>
            </a:lvl1pPr>
            <a:lvl2pPr marL="742950" indent="-285750" eaLnBrk="0" hangingPunct="0">
              <a:defRPr sz="1400">
                <a:solidFill>
                  <a:srgbClr val="000076"/>
                </a:solidFill>
                <a:latin typeface="Arial" charset="0"/>
              </a:defRPr>
            </a:lvl2pPr>
            <a:lvl3pPr marL="1143000" indent="-228600" eaLnBrk="0" hangingPunct="0">
              <a:defRPr sz="1400">
                <a:solidFill>
                  <a:srgbClr val="000076"/>
                </a:solidFill>
                <a:latin typeface="Arial" charset="0"/>
              </a:defRPr>
            </a:lvl3pPr>
            <a:lvl4pPr marL="1600200" indent="-228600" eaLnBrk="0" hangingPunct="0">
              <a:defRPr sz="1400">
                <a:solidFill>
                  <a:srgbClr val="000076"/>
                </a:solidFill>
                <a:latin typeface="Arial" charset="0"/>
              </a:defRPr>
            </a:lvl4pPr>
            <a:lvl5pPr marL="2057400" indent="-228600" eaLnBrk="0" hangingPunct="0">
              <a:defRPr sz="1400">
                <a:solidFill>
                  <a:srgbClr val="000076"/>
                </a:solidFill>
                <a:latin typeface="Arial" charset="0"/>
              </a:defRPr>
            </a:lvl5pPr>
            <a:lvl6pPr marL="2514600" indent="-228600" eaLnBrk="0" fontAlgn="base" hangingPunct="0">
              <a:spcBef>
                <a:spcPct val="20000"/>
              </a:spcBef>
              <a:spcAft>
                <a:spcPct val="0"/>
              </a:spcAft>
              <a:defRPr sz="1400">
                <a:solidFill>
                  <a:srgbClr val="000076"/>
                </a:solidFill>
                <a:latin typeface="Arial" charset="0"/>
              </a:defRPr>
            </a:lvl6pPr>
            <a:lvl7pPr marL="2971800" indent="-228600" eaLnBrk="0" fontAlgn="base" hangingPunct="0">
              <a:spcBef>
                <a:spcPct val="20000"/>
              </a:spcBef>
              <a:spcAft>
                <a:spcPct val="0"/>
              </a:spcAft>
              <a:defRPr sz="1400">
                <a:solidFill>
                  <a:srgbClr val="000076"/>
                </a:solidFill>
                <a:latin typeface="Arial" charset="0"/>
              </a:defRPr>
            </a:lvl7pPr>
            <a:lvl8pPr marL="3429000" indent="-228600" eaLnBrk="0" fontAlgn="base" hangingPunct="0">
              <a:spcBef>
                <a:spcPct val="20000"/>
              </a:spcBef>
              <a:spcAft>
                <a:spcPct val="0"/>
              </a:spcAft>
              <a:defRPr sz="1400">
                <a:solidFill>
                  <a:srgbClr val="000076"/>
                </a:solidFill>
                <a:latin typeface="Arial" charset="0"/>
              </a:defRPr>
            </a:lvl8pPr>
            <a:lvl9pPr marL="3886200" indent="-228600" eaLnBrk="0" fontAlgn="base" hangingPunct="0">
              <a:spcBef>
                <a:spcPct val="20000"/>
              </a:spcBef>
              <a:spcAft>
                <a:spcPct val="0"/>
              </a:spcAft>
              <a:defRPr sz="1400">
                <a:solidFill>
                  <a:srgbClr val="000076"/>
                </a:solidFill>
                <a:latin typeface="Arial" charset="0"/>
              </a:defRPr>
            </a:lvl9pPr>
          </a:lstStyle>
          <a:p>
            <a:pPr marL="1085850" lvl="1" indent="-342900">
              <a:buFont typeface="Wingdings" panose="05000000000000000000" pitchFamily="2" charset="2"/>
              <a:buChar char="Ø"/>
            </a:pPr>
            <a:r>
              <a:rPr lang="en-US" sz="2400" dirty="0" err="1">
                <a:solidFill>
                  <a:schemeClr val="tx1"/>
                </a:solidFill>
                <a:latin typeface="Arial"/>
                <a:ea typeface="Calibri"/>
                <a:cs typeface="Calibri"/>
              </a:rPr>
              <a:t>Supresión</a:t>
            </a:r>
            <a:endParaRPr lang="en-US" sz="2400" dirty="0">
              <a:solidFill>
                <a:schemeClr val="tx1"/>
              </a:solidFill>
              <a:latin typeface="Arial"/>
              <a:ea typeface="Calibri"/>
              <a:cs typeface="Calibri"/>
            </a:endParaRPr>
          </a:p>
        </p:txBody>
      </p:sp>
      <p:sp>
        <p:nvSpPr>
          <p:cNvPr id="6" name="4 CuadroTexto">
            <a:extLst>
              <a:ext uri="{FF2B5EF4-FFF2-40B4-BE49-F238E27FC236}">
                <a16:creationId xmlns:a16="http://schemas.microsoft.com/office/drawing/2014/main" id="{A822B471-47D0-00A8-3B6C-DDBCB0BCB5A0}"/>
              </a:ext>
            </a:extLst>
          </p:cNvPr>
          <p:cNvSpPr txBox="1">
            <a:spLocks noChangeArrowheads="1"/>
          </p:cNvSpPr>
          <p:nvPr/>
        </p:nvSpPr>
        <p:spPr bwMode="auto">
          <a:xfrm>
            <a:off x="1062325" y="5106783"/>
            <a:ext cx="8046979"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eaLnBrk="0" hangingPunct="0">
              <a:defRPr sz="1400">
                <a:solidFill>
                  <a:srgbClr val="000076"/>
                </a:solidFill>
                <a:latin typeface="Arial" charset="0"/>
              </a:defRPr>
            </a:lvl1pPr>
            <a:lvl2pPr marL="742950" indent="-285750" eaLnBrk="0" hangingPunct="0">
              <a:defRPr sz="1400">
                <a:solidFill>
                  <a:srgbClr val="000076"/>
                </a:solidFill>
                <a:latin typeface="Arial" charset="0"/>
              </a:defRPr>
            </a:lvl2pPr>
            <a:lvl3pPr marL="1143000" indent="-228600" eaLnBrk="0" hangingPunct="0">
              <a:defRPr sz="1400">
                <a:solidFill>
                  <a:srgbClr val="000076"/>
                </a:solidFill>
                <a:latin typeface="Arial" charset="0"/>
              </a:defRPr>
            </a:lvl3pPr>
            <a:lvl4pPr marL="1600200" indent="-228600" eaLnBrk="0" hangingPunct="0">
              <a:defRPr sz="1400">
                <a:solidFill>
                  <a:srgbClr val="000076"/>
                </a:solidFill>
                <a:latin typeface="Arial" charset="0"/>
              </a:defRPr>
            </a:lvl4pPr>
            <a:lvl5pPr marL="2057400" indent="-228600" eaLnBrk="0" hangingPunct="0">
              <a:defRPr sz="1400">
                <a:solidFill>
                  <a:srgbClr val="000076"/>
                </a:solidFill>
                <a:latin typeface="Arial" charset="0"/>
              </a:defRPr>
            </a:lvl5pPr>
            <a:lvl6pPr marL="2514600" indent="-228600" eaLnBrk="0" fontAlgn="base" hangingPunct="0">
              <a:spcBef>
                <a:spcPct val="20000"/>
              </a:spcBef>
              <a:spcAft>
                <a:spcPct val="0"/>
              </a:spcAft>
              <a:defRPr sz="1400">
                <a:solidFill>
                  <a:srgbClr val="000076"/>
                </a:solidFill>
                <a:latin typeface="Arial" charset="0"/>
              </a:defRPr>
            </a:lvl6pPr>
            <a:lvl7pPr marL="2971800" indent="-228600" eaLnBrk="0" fontAlgn="base" hangingPunct="0">
              <a:spcBef>
                <a:spcPct val="20000"/>
              </a:spcBef>
              <a:spcAft>
                <a:spcPct val="0"/>
              </a:spcAft>
              <a:defRPr sz="1400">
                <a:solidFill>
                  <a:srgbClr val="000076"/>
                </a:solidFill>
                <a:latin typeface="Arial" charset="0"/>
              </a:defRPr>
            </a:lvl7pPr>
            <a:lvl8pPr marL="3429000" indent="-228600" eaLnBrk="0" fontAlgn="base" hangingPunct="0">
              <a:spcBef>
                <a:spcPct val="20000"/>
              </a:spcBef>
              <a:spcAft>
                <a:spcPct val="0"/>
              </a:spcAft>
              <a:defRPr sz="1400">
                <a:solidFill>
                  <a:srgbClr val="000076"/>
                </a:solidFill>
                <a:latin typeface="Arial" charset="0"/>
              </a:defRPr>
            </a:lvl8pPr>
            <a:lvl9pPr marL="3886200" indent="-228600" eaLnBrk="0" fontAlgn="base" hangingPunct="0">
              <a:spcBef>
                <a:spcPct val="20000"/>
              </a:spcBef>
              <a:spcAft>
                <a:spcPct val="0"/>
              </a:spcAft>
              <a:defRPr sz="1400">
                <a:solidFill>
                  <a:srgbClr val="000076"/>
                </a:solidFill>
                <a:latin typeface="Arial" charset="0"/>
              </a:defRPr>
            </a:lvl9pPr>
          </a:lstStyle>
          <a:p>
            <a:pPr lvl="1" indent="0"/>
            <a:endParaRPr lang="es-ES" sz="2400" dirty="0">
              <a:solidFill>
                <a:schemeClr val="tx1"/>
              </a:solidFill>
              <a:latin typeface="Arial"/>
              <a:ea typeface="Calibri"/>
              <a:cs typeface="Calibri"/>
            </a:endParaRPr>
          </a:p>
          <a:p>
            <a:pPr lvl="1" indent="0"/>
            <a:r>
              <a:rPr lang="es-ES" sz="2400" dirty="0">
                <a:solidFill>
                  <a:schemeClr val="tx1"/>
                </a:solidFill>
                <a:latin typeface="Arial"/>
                <a:ea typeface="Calibri"/>
                <a:cs typeface="Calibri"/>
                <a:hlinkClick r:id="rId2"/>
              </a:rPr>
              <a:t>La k-anonimidad como medida de la privacidad</a:t>
            </a:r>
            <a:r>
              <a:rPr lang="es-ES" sz="2400" dirty="0">
                <a:solidFill>
                  <a:schemeClr val="tx1"/>
                </a:solidFill>
                <a:latin typeface="Arial"/>
                <a:ea typeface="Calibri"/>
                <a:cs typeface="Calibri"/>
              </a:rPr>
              <a:t>. Agencia Española de Protección de datos</a:t>
            </a:r>
            <a:endParaRPr lang="en-US" sz="2400" dirty="0">
              <a:solidFill>
                <a:schemeClr val="tx1"/>
              </a:solidFill>
              <a:latin typeface="Arial"/>
              <a:ea typeface="Calibri"/>
              <a:cs typeface="Calibri"/>
            </a:endParaRPr>
          </a:p>
        </p:txBody>
      </p:sp>
      <p:pic>
        <p:nvPicPr>
          <p:cNvPr id="7" name="Imagen 6" descr="Tabla&#10;&#10;El contenido generado por IA puede ser incorrecto.">
            <a:extLst>
              <a:ext uri="{FF2B5EF4-FFF2-40B4-BE49-F238E27FC236}">
                <a16:creationId xmlns:a16="http://schemas.microsoft.com/office/drawing/2014/main" id="{A7BA398B-38C7-2662-1EC7-A4D253A85AF9}"/>
              </a:ext>
            </a:extLst>
          </p:cNvPr>
          <p:cNvPicPr>
            <a:picLocks noChangeAspect="1"/>
          </p:cNvPicPr>
          <p:nvPr/>
        </p:nvPicPr>
        <p:blipFill>
          <a:blip r:embed="rId3"/>
          <a:stretch>
            <a:fillRect/>
          </a:stretch>
        </p:blipFill>
        <p:spPr>
          <a:xfrm>
            <a:off x="4749351" y="1361310"/>
            <a:ext cx="3718206" cy="4096656"/>
          </a:xfrm>
          <a:prstGeom prst="rect">
            <a:avLst/>
          </a:prstGeom>
        </p:spPr>
      </p:pic>
    </p:spTree>
    <p:extLst>
      <p:ext uri="{BB962C8B-B14F-4D97-AF65-F5344CB8AC3E}">
        <p14:creationId xmlns:p14="http://schemas.microsoft.com/office/powerpoint/2010/main" val="39156289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C4CAFD-3D3C-6E29-EDE6-51FCE258D854}"/>
            </a:ext>
          </a:extLst>
        </p:cNvPr>
        <p:cNvGrpSpPr/>
        <p:nvPr/>
      </p:nvGrpSpPr>
      <p:grpSpPr>
        <a:xfrm>
          <a:off x="0" y="0"/>
          <a:ext cx="0" cy="0"/>
          <a:chOff x="0" y="0"/>
          <a:chExt cx="0" cy="0"/>
        </a:xfrm>
      </p:grpSpPr>
      <p:sp>
        <p:nvSpPr>
          <p:cNvPr id="8" name="1 Título">
            <a:extLst>
              <a:ext uri="{FF2B5EF4-FFF2-40B4-BE49-F238E27FC236}">
                <a16:creationId xmlns:a16="http://schemas.microsoft.com/office/drawing/2014/main" id="{B6735E3F-9F61-7832-DA84-4332D616FA7D}"/>
              </a:ext>
            </a:extLst>
          </p:cNvPr>
          <p:cNvSpPr txBox="1">
            <a:spLocks/>
          </p:cNvSpPr>
          <p:nvPr/>
        </p:nvSpPr>
        <p:spPr>
          <a:xfrm>
            <a:off x="543320" y="122224"/>
            <a:ext cx="11126709" cy="1143000"/>
          </a:xfrm>
          <a:prstGeom prst="rect">
            <a:avLst/>
          </a:prstGeom>
        </p:spPr>
        <p:style>
          <a:lnRef idx="1">
            <a:schemeClr val="accent1"/>
          </a:lnRef>
          <a:fillRef idx="2">
            <a:schemeClr val="accent1"/>
          </a:fillRef>
          <a:effectRef idx="1">
            <a:schemeClr val="accent1"/>
          </a:effectRef>
          <a:fontRef idx="minor">
            <a:schemeClr val="dk1"/>
          </a:fontRef>
        </p:style>
        <p:txBody>
          <a:bodyPr anchor="ctr">
            <a:normAutofit/>
          </a:bodyPr>
          <a:lstStyle>
            <a:lvl1pPr algn="l" rtl="0" eaLnBrk="1" latinLnBrk="0" hangingPunct="1">
              <a:spcBef>
                <a:spcPct val="0"/>
              </a:spcBef>
              <a:buNone/>
              <a:defRPr kumimoji="0" sz="4300" kern="1200">
                <a:solidFill>
                  <a:schemeClr val="lt1"/>
                </a:solidFill>
                <a:effectLst>
                  <a:outerShdw blurRad="50000" dist="30000" dir="5400000" algn="tl" rotWithShape="0">
                    <a:srgbClr val="000000">
                      <a:alpha val="30000"/>
                    </a:srgbClr>
                  </a:outerShdw>
                </a:effectLst>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extLst/>
          </a:lstStyle>
          <a:p>
            <a:r>
              <a:rPr lang="es-ES" sz="5300" dirty="0">
                <a:solidFill>
                  <a:schemeClr val="bg1"/>
                </a:solidFill>
                <a:latin typeface="Arial Bold"/>
              </a:rPr>
              <a:t>K-anonimidad</a:t>
            </a:r>
          </a:p>
        </p:txBody>
      </p:sp>
      <p:sp>
        <p:nvSpPr>
          <p:cNvPr id="4" name="4 CuadroTexto">
            <a:extLst>
              <a:ext uri="{FF2B5EF4-FFF2-40B4-BE49-F238E27FC236}">
                <a16:creationId xmlns:a16="http://schemas.microsoft.com/office/drawing/2014/main" id="{869451CD-E674-4666-9896-F5AF52FAB3B8}"/>
              </a:ext>
            </a:extLst>
          </p:cNvPr>
          <p:cNvSpPr txBox="1">
            <a:spLocks noChangeArrowheads="1"/>
          </p:cNvSpPr>
          <p:nvPr/>
        </p:nvSpPr>
        <p:spPr bwMode="auto">
          <a:xfrm>
            <a:off x="477707" y="2034687"/>
            <a:ext cx="8046979" cy="415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eaLnBrk="0" hangingPunct="0">
              <a:defRPr sz="1400">
                <a:solidFill>
                  <a:srgbClr val="000076"/>
                </a:solidFill>
                <a:latin typeface="Arial" charset="0"/>
              </a:defRPr>
            </a:lvl1pPr>
            <a:lvl2pPr marL="742950" indent="-285750" eaLnBrk="0" hangingPunct="0">
              <a:defRPr sz="1400">
                <a:solidFill>
                  <a:srgbClr val="000076"/>
                </a:solidFill>
                <a:latin typeface="Arial" charset="0"/>
              </a:defRPr>
            </a:lvl2pPr>
            <a:lvl3pPr marL="1143000" indent="-228600" eaLnBrk="0" hangingPunct="0">
              <a:defRPr sz="1400">
                <a:solidFill>
                  <a:srgbClr val="000076"/>
                </a:solidFill>
                <a:latin typeface="Arial" charset="0"/>
              </a:defRPr>
            </a:lvl3pPr>
            <a:lvl4pPr marL="1600200" indent="-228600" eaLnBrk="0" hangingPunct="0">
              <a:defRPr sz="1400">
                <a:solidFill>
                  <a:srgbClr val="000076"/>
                </a:solidFill>
                <a:latin typeface="Arial" charset="0"/>
              </a:defRPr>
            </a:lvl4pPr>
            <a:lvl5pPr marL="2057400" indent="-228600" eaLnBrk="0" hangingPunct="0">
              <a:defRPr sz="1400">
                <a:solidFill>
                  <a:srgbClr val="000076"/>
                </a:solidFill>
                <a:latin typeface="Arial" charset="0"/>
              </a:defRPr>
            </a:lvl5pPr>
            <a:lvl6pPr marL="2514600" indent="-228600" eaLnBrk="0" fontAlgn="base" hangingPunct="0">
              <a:spcBef>
                <a:spcPct val="20000"/>
              </a:spcBef>
              <a:spcAft>
                <a:spcPct val="0"/>
              </a:spcAft>
              <a:defRPr sz="1400">
                <a:solidFill>
                  <a:srgbClr val="000076"/>
                </a:solidFill>
                <a:latin typeface="Arial" charset="0"/>
              </a:defRPr>
            </a:lvl6pPr>
            <a:lvl7pPr marL="2971800" indent="-228600" eaLnBrk="0" fontAlgn="base" hangingPunct="0">
              <a:spcBef>
                <a:spcPct val="20000"/>
              </a:spcBef>
              <a:spcAft>
                <a:spcPct val="0"/>
              </a:spcAft>
              <a:defRPr sz="1400">
                <a:solidFill>
                  <a:srgbClr val="000076"/>
                </a:solidFill>
                <a:latin typeface="Arial" charset="0"/>
              </a:defRPr>
            </a:lvl7pPr>
            <a:lvl8pPr marL="3429000" indent="-228600" eaLnBrk="0" fontAlgn="base" hangingPunct="0">
              <a:spcBef>
                <a:spcPct val="20000"/>
              </a:spcBef>
              <a:spcAft>
                <a:spcPct val="0"/>
              </a:spcAft>
              <a:defRPr sz="1400">
                <a:solidFill>
                  <a:srgbClr val="000076"/>
                </a:solidFill>
                <a:latin typeface="Arial" charset="0"/>
              </a:defRPr>
            </a:lvl8pPr>
            <a:lvl9pPr marL="3886200" indent="-228600" eaLnBrk="0" fontAlgn="base" hangingPunct="0">
              <a:spcBef>
                <a:spcPct val="20000"/>
              </a:spcBef>
              <a:spcAft>
                <a:spcPct val="0"/>
              </a:spcAft>
              <a:defRPr sz="1400">
                <a:solidFill>
                  <a:srgbClr val="000076"/>
                </a:solidFill>
                <a:latin typeface="Arial" charset="0"/>
              </a:defRPr>
            </a:lvl9pPr>
          </a:lstStyle>
          <a:p>
            <a:pPr lvl="1" indent="0"/>
            <a:r>
              <a:rPr lang="en-US" sz="2400" dirty="0">
                <a:solidFill>
                  <a:schemeClr val="tx1"/>
                </a:solidFill>
                <a:latin typeface="Arial"/>
                <a:ea typeface="Calibri"/>
                <a:cs typeface="Calibri"/>
              </a:rPr>
              <a:t>¿</a:t>
            </a:r>
            <a:r>
              <a:rPr lang="en-US" sz="2400" dirty="0" err="1">
                <a:solidFill>
                  <a:schemeClr val="tx1"/>
                </a:solidFill>
                <a:latin typeface="Arial"/>
                <a:ea typeface="Calibri"/>
                <a:cs typeface="Calibri"/>
              </a:rPr>
              <a:t>Qué</a:t>
            </a:r>
            <a:r>
              <a:rPr lang="en-US" sz="2400" dirty="0">
                <a:solidFill>
                  <a:schemeClr val="tx1"/>
                </a:solidFill>
                <a:latin typeface="Arial"/>
                <a:ea typeface="Calibri"/>
                <a:cs typeface="Calibri"/>
              </a:rPr>
              <a:t> k-</a:t>
            </a:r>
            <a:r>
              <a:rPr lang="en-US" sz="2400" dirty="0" err="1">
                <a:solidFill>
                  <a:schemeClr val="tx1"/>
                </a:solidFill>
                <a:latin typeface="Arial"/>
                <a:ea typeface="Calibri"/>
                <a:cs typeface="Calibri"/>
              </a:rPr>
              <a:t>anonimidad</a:t>
            </a:r>
            <a:r>
              <a:rPr lang="en-US" sz="2400" dirty="0">
                <a:solidFill>
                  <a:schemeClr val="tx1"/>
                </a:solidFill>
                <a:latin typeface="Arial"/>
                <a:ea typeface="Calibri"/>
                <a:cs typeface="Calibri"/>
              </a:rPr>
              <a:t> es la </a:t>
            </a:r>
            <a:r>
              <a:rPr lang="en-US" sz="2400" dirty="0" err="1">
                <a:solidFill>
                  <a:schemeClr val="tx1"/>
                </a:solidFill>
                <a:latin typeface="Arial"/>
                <a:ea typeface="Calibri"/>
                <a:cs typeface="Calibri"/>
              </a:rPr>
              <a:t>adecuada</a:t>
            </a:r>
            <a:r>
              <a:rPr lang="en-US" sz="2400" dirty="0">
                <a:solidFill>
                  <a:schemeClr val="tx1"/>
                </a:solidFill>
                <a:latin typeface="Arial"/>
                <a:ea typeface="Calibri"/>
                <a:cs typeface="Calibri"/>
              </a:rPr>
              <a:t>?</a:t>
            </a:r>
          </a:p>
          <a:p>
            <a:pPr lvl="1" indent="0"/>
            <a:endParaRPr lang="es-ES" sz="2400" dirty="0">
              <a:solidFill>
                <a:schemeClr val="tx1"/>
              </a:solidFill>
              <a:latin typeface="Arial"/>
              <a:ea typeface="Calibri"/>
              <a:cs typeface="Calibri"/>
            </a:endParaRPr>
          </a:p>
          <a:p>
            <a:pPr marL="1085850" lvl="1" indent="-342900">
              <a:buFont typeface="Wingdings" panose="05000000000000000000" pitchFamily="2" charset="2"/>
              <a:buChar char="Ø"/>
            </a:pPr>
            <a:r>
              <a:rPr lang="es-ES" sz="2400" dirty="0">
                <a:solidFill>
                  <a:schemeClr val="tx1"/>
                </a:solidFill>
                <a:latin typeface="Arial"/>
                <a:ea typeface="Calibri"/>
                <a:cs typeface="Calibri"/>
              </a:rPr>
              <a:t>La AEPD recomienda un umbral entre 3 y 5</a:t>
            </a:r>
          </a:p>
          <a:p>
            <a:pPr marL="1085850" lvl="1" indent="-342900">
              <a:buFont typeface="Wingdings" panose="05000000000000000000" pitchFamily="2" charset="2"/>
              <a:buChar char="Ø"/>
            </a:pPr>
            <a:endParaRPr lang="es-ES" sz="2400" dirty="0">
              <a:solidFill>
                <a:schemeClr val="tx1"/>
              </a:solidFill>
              <a:latin typeface="Arial"/>
              <a:ea typeface="Calibri"/>
              <a:cs typeface="Calibri"/>
            </a:endParaRPr>
          </a:p>
          <a:p>
            <a:pPr marL="1085850" lvl="1" indent="-342900">
              <a:buFont typeface="Wingdings" panose="05000000000000000000" pitchFamily="2" charset="2"/>
              <a:buChar char="Ø"/>
            </a:pPr>
            <a:r>
              <a:rPr lang="es-ES" sz="2400" dirty="0">
                <a:solidFill>
                  <a:schemeClr val="tx1"/>
                </a:solidFill>
                <a:latin typeface="Arial"/>
                <a:ea typeface="Calibri"/>
                <a:cs typeface="Calibri"/>
              </a:rPr>
              <a:t>Es necesario analizar en cada caso dependiendo del tamaño de la población identificable, las variables escogidas, etc.</a:t>
            </a:r>
          </a:p>
          <a:p>
            <a:pPr marL="1085850" lvl="1" indent="-342900">
              <a:buFont typeface="Wingdings" panose="05000000000000000000" pitchFamily="2" charset="2"/>
              <a:buChar char="Ø"/>
            </a:pPr>
            <a:endParaRPr lang="es-ES" sz="2400" dirty="0">
              <a:solidFill>
                <a:schemeClr val="tx1"/>
              </a:solidFill>
              <a:latin typeface="Arial"/>
              <a:ea typeface="Calibri"/>
              <a:cs typeface="Calibri"/>
            </a:endParaRPr>
          </a:p>
          <a:p>
            <a:pPr lvl="1" indent="0"/>
            <a:endParaRPr lang="en-US" sz="2400" dirty="0">
              <a:solidFill>
                <a:schemeClr val="tx1"/>
              </a:solidFill>
              <a:latin typeface="Arial"/>
              <a:ea typeface="Calibri"/>
              <a:cs typeface="Calibri"/>
            </a:endParaRPr>
          </a:p>
          <a:p>
            <a:pPr lvl="1" indent="0"/>
            <a:endParaRPr lang="en-US" sz="2400" dirty="0">
              <a:solidFill>
                <a:schemeClr val="tx1"/>
              </a:solidFill>
              <a:latin typeface="Arial"/>
              <a:ea typeface="Calibri"/>
              <a:cs typeface="Calibri"/>
            </a:endParaRPr>
          </a:p>
          <a:p>
            <a:pPr lvl="1" indent="0"/>
            <a:endParaRPr lang="en-US" sz="2400" dirty="0">
              <a:solidFill>
                <a:schemeClr val="tx1"/>
              </a:solidFill>
              <a:latin typeface="Arial"/>
              <a:ea typeface="Calibri"/>
              <a:cs typeface="Calibri"/>
            </a:endParaRPr>
          </a:p>
        </p:txBody>
      </p:sp>
    </p:spTree>
    <p:extLst>
      <p:ext uri="{BB962C8B-B14F-4D97-AF65-F5344CB8AC3E}">
        <p14:creationId xmlns:p14="http://schemas.microsoft.com/office/powerpoint/2010/main" val="23782645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63502B-C462-9005-5105-151E13267EB5}"/>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FF34743D-E104-DACE-D5FF-23E8BA69E1B4}"/>
              </a:ext>
            </a:extLst>
          </p:cNvPr>
          <p:cNvSpPr>
            <a:spLocks noGrp="1"/>
          </p:cNvSpPr>
          <p:nvPr>
            <p:ph type="sldNum" sz="quarter" idx="12"/>
          </p:nvPr>
        </p:nvSpPr>
        <p:spPr/>
        <p:txBody>
          <a:bodyPr/>
          <a:lstStyle/>
          <a:p>
            <a:fld id="{F4C94289-3309-4C35-850A-56FD49B3E346}" type="slidenum">
              <a:rPr lang="en-GB" smtClean="0"/>
              <a:pPr/>
              <a:t>26</a:t>
            </a:fld>
            <a:endParaRPr lang="en-GB" dirty="0"/>
          </a:p>
        </p:txBody>
      </p:sp>
      <p:sp>
        <p:nvSpPr>
          <p:cNvPr id="2" name="Title 1">
            <a:extLst>
              <a:ext uri="{FF2B5EF4-FFF2-40B4-BE49-F238E27FC236}">
                <a16:creationId xmlns:a16="http://schemas.microsoft.com/office/drawing/2014/main" id="{7B69D5F8-540A-F15C-53FE-F4C765585695}"/>
              </a:ext>
            </a:extLst>
          </p:cNvPr>
          <p:cNvSpPr>
            <a:spLocks noGrp="1"/>
          </p:cNvSpPr>
          <p:nvPr>
            <p:ph type="title"/>
          </p:nvPr>
        </p:nvSpPr>
        <p:spPr>
          <a:xfrm>
            <a:off x="1076008" y="1947863"/>
            <a:ext cx="8961437" cy="4334668"/>
          </a:xfrm>
        </p:spPr>
        <p:txBody>
          <a:bodyPr/>
          <a:lstStyle/>
          <a:p>
            <a:r>
              <a:rPr lang="es-ES" sz="3600" dirty="0"/>
              <a:t>Ejemplo práctico con Amnesia</a:t>
            </a:r>
          </a:p>
        </p:txBody>
      </p:sp>
    </p:spTree>
    <p:extLst>
      <p:ext uri="{BB962C8B-B14F-4D97-AF65-F5344CB8AC3E}">
        <p14:creationId xmlns:p14="http://schemas.microsoft.com/office/powerpoint/2010/main" val="2808880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8F301B-B27B-1977-FCBB-4AB7B398D53C}"/>
            </a:ext>
          </a:extLst>
        </p:cNvPr>
        <p:cNvGrpSpPr/>
        <p:nvPr/>
      </p:nvGrpSpPr>
      <p:grpSpPr>
        <a:xfrm>
          <a:off x="0" y="0"/>
          <a:ext cx="0" cy="0"/>
          <a:chOff x="0" y="0"/>
          <a:chExt cx="0" cy="0"/>
        </a:xfrm>
      </p:grpSpPr>
      <p:sp>
        <p:nvSpPr>
          <p:cNvPr id="8" name="1 Título">
            <a:extLst>
              <a:ext uri="{FF2B5EF4-FFF2-40B4-BE49-F238E27FC236}">
                <a16:creationId xmlns:a16="http://schemas.microsoft.com/office/drawing/2014/main" id="{3B4850A6-E19D-9CFC-154C-B390CCCFEF91}"/>
              </a:ext>
            </a:extLst>
          </p:cNvPr>
          <p:cNvSpPr txBox="1">
            <a:spLocks/>
          </p:cNvSpPr>
          <p:nvPr/>
        </p:nvSpPr>
        <p:spPr>
          <a:xfrm>
            <a:off x="543320" y="122224"/>
            <a:ext cx="11126709" cy="1143000"/>
          </a:xfrm>
          <a:prstGeom prst="rect">
            <a:avLst/>
          </a:prstGeom>
        </p:spPr>
        <p:style>
          <a:lnRef idx="1">
            <a:schemeClr val="accent1"/>
          </a:lnRef>
          <a:fillRef idx="2">
            <a:schemeClr val="accent1"/>
          </a:fillRef>
          <a:effectRef idx="1">
            <a:schemeClr val="accent1"/>
          </a:effectRef>
          <a:fontRef idx="minor">
            <a:schemeClr val="dk1"/>
          </a:fontRef>
        </p:style>
        <p:txBody>
          <a:bodyPr anchor="ctr">
            <a:normAutofit/>
          </a:bodyPr>
          <a:lstStyle>
            <a:lvl1pPr algn="l" rtl="0" eaLnBrk="1" latinLnBrk="0" hangingPunct="1">
              <a:spcBef>
                <a:spcPct val="0"/>
              </a:spcBef>
              <a:buNone/>
              <a:defRPr kumimoji="0" sz="4300" kern="1200">
                <a:solidFill>
                  <a:schemeClr val="lt1"/>
                </a:solidFill>
                <a:effectLst>
                  <a:outerShdw blurRad="50000" dist="30000" dir="5400000" algn="tl" rotWithShape="0">
                    <a:srgbClr val="000000">
                      <a:alpha val="30000"/>
                    </a:srgbClr>
                  </a:outerShdw>
                </a:effectLst>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extLst/>
          </a:lstStyle>
          <a:p>
            <a:r>
              <a:rPr lang="es-ES" sz="5300" dirty="0">
                <a:solidFill>
                  <a:schemeClr val="bg1"/>
                </a:solidFill>
                <a:latin typeface="Arial Bold"/>
              </a:rPr>
              <a:t>Sobre Amnesia</a:t>
            </a:r>
          </a:p>
        </p:txBody>
      </p:sp>
      <p:sp>
        <p:nvSpPr>
          <p:cNvPr id="3" name="4 CuadroTexto">
            <a:extLst>
              <a:ext uri="{FF2B5EF4-FFF2-40B4-BE49-F238E27FC236}">
                <a16:creationId xmlns:a16="http://schemas.microsoft.com/office/drawing/2014/main" id="{424D191C-E4E0-22CC-636E-664148C40604}"/>
              </a:ext>
            </a:extLst>
          </p:cNvPr>
          <p:cNvSpPr txBox="1">
            <a:spLocks noChangeArrowheads="1"/>
          </p:cNvSpPr>
          <p:nvPr/>
        </p:nvSpPr>
        <p:spPr bwMode="auto">
          <a:xfrm>
            <a:off x="1964381" y="2856420"/>
            <a:ext cx="6266986"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eaLnBrk="0" hangingPunct="0">
              <a:defRPr sz="1400">
                <a:solidFill>
                  <a:srgbClr val="000076"/>
                </a:solidFill>
                <a:latin typeface="Arial" charset="0"/>
              </a:defRPr>
            </a:lvl1pPr>
            <a:lvl2pPr marL="742950" indent="-285750" eaLnBrk="0" hangingPunct="0">
              <a:defRPr sz="1400">
                <a:solidFill>
                  <a:srgbClr val="000076"/>
                </a:solidFill>
                <a:latin typeface="Arial" charset="0"/>
              </a:defRPr>
            </a:lvl2pPr>
            <a:lvl3pPr marL="1143000" indent="-228600" eaLnBrk="0" hangingPunct="0">
              <a:defRPr sz="1400">
                <a:solidFill>
                  <a:srgbClr val="000076"/>
                </a:solidFill>
                <a:latin typeface="Arial" charset="0"/>
              </a:defRPr>
            </a:lvl3pPr>
            <a:lvl4pPr marL="1600200" indent="-228600" eaLnBrk="0" hangingPunct="0">
              <a:defRPr sz="1400">
                <a:solidFill>
                  <a:srgbClr val="000076"/>
                </a:solidFill>
                <a:latin typeface="Arial" charset="0"/>
              </a:defRPr>
            </a:lvl4pPr>
            <a:lvl5pPr marL="2057400" indent="-228600" eaLnBrk="0" hangingPunct="0">
              <a:defRPr sz="1400">
                <a:solidFill>
                  <a:srgbClr val="000076"/>
                </a:solidFill>
                <a:latin typeface="Arial" charset="0"/>
              </a:defRPr>
            </a:lvl5pPr>
            <a:lvl6pPr marL="2514600" indent="-228600" eaLnBrk="0" fontAlgn="base" hangingPunct="0">
              <a:spcBef>
                <a:spcPct val="20000"/>
              </a:spcBef>
              <a:spcAft>
                <a:spcPct val="0"/>
              </a:spcAft>
              <a:defRPr sz="1400">
                <a:solidFill>
                  <a:srgbClr val="000076"/>
                </a:solidFill>
                <a:latin typeface="Arial" charset="0"/>
              </a:defRPr>
            </a:lvl6pPr>
            <a:lvl7pPr marL="2971800" indent="-228600" eaLnBrk="0" fontAlgn="base" hangingPunct="0">
              <a:spcBef>
                <a:spcPct val="20000"/>
              </a:spcBef>
              <a:spcAft>
                <a:spcPct val="0"/>
              </a:spcAft>
              <a:defRPr sz="1400">
                <a:solidFill>
                  <a:srgbClr val="000076"/>
                </a:solidFill>
                <a:latin typeface="Arial" charset="0"/>
              </a:defRPr>
            </a:lvl7pPr>
            <a:lvl8pPr marL="3429000" indent="-228600" eaLnBrk="0" fontAlgn="base" hangingPunct="0">
              <a:spcBef>
                <a:spcPct val="20000"/>
              </a:spcBef>
              <a:spcAft>
                <a:spcPct val="0"/>
              </a:spcAft>
              <a:defRPr sz="1400">
                <a:solidFill>
                  <a:srgbClr val="000076"/>
                </a:solidFill>
                <a:latin typeface="Arial" charset="0"/>
              </a:defRPr>
            </a:lvl8pPr>
            <a:lvl9pPr marL="3886200" indent="-228600" eaLnBrk="0" fontAlgn="base" hangingPunct="0">
              <a:spcBef>
                <a:spcPct val="20000"/>
              </a:spcBef>
              <a:spcAft>
                <a:spcPct val="0"/>
              </a:spcAft>
              <a:defRPr sz="1400">
                <a:solidFill>
                  <a:srgbClr val="000076"/>
                </a:solidFill>
                <a:latin typeface="Arial" charset="0"/>
              </a:defRPr>
            </a:lvl9pPr>
          </a:lstStyle>
          <a:p>
            <a:r>
              <a:rPr lang="es-ES" sz="2400" b="1" dirty="0">
                <a:solidFill>
                  <a:schemeClr val="tx1"/>
                </a:solidFill>
                <a:latin typeface="Arial"/>
                <a:cs typeface="Arial"/>
              </a:rPr>
              <a:t>Amnesia</a:t>
            </a:r>
          </a:p>
          <a:p>
            <a:r>
              <a:rPr lang="es-ES" sz="1800" dirty="0">
                <a:solidFill>
                  <a:schemeClr val="tx1"/>
                </a:solidFill>
                <a:latin typeface="Arial"/>
                <a:cs typeface="Arial"/>
                <a:hlinkClick r:id="rId2"/>
              </a:rPr>
              <a:t>https://amnesia.openaire.eu/</a:t>
            </a:r>
            <a:endParaRPr lang="es-ES" sz="1800" dirty="0">
              <a:solidFill>
                <a:schemeClr val="tx1"/>
              </a:solidFill>
              <a:latin typeface="Arial"/>
              <a:cs typeface="Arial"/>
            </a:endParaRPr>
          </a:p>
          <a:p>
            <a:endParaRPr lang="es-ES" sz="1800" dirty="0">
              <a:solidFill>
                <a:schemeClr val="tx1"/>
              </a:solidFill>
              <a:latin typeface="Arial"/>
              <a:cs typeface="Arial"/>
            </a:endParaRPr>
          </a:p>
          <a:p>
            <a:r>
              <a:rPr lang="es-ES" sz="2400" dirty="0">
                <a:solidFill>
                  <a:schemeClr val="tx1"/>
                </a:solidFill>
                <a:latin typeface="Arial"/>
                <a:cs typeface="Arial"/>
              </a:rPr>
              <a:t>Aplicación de software de código abierto destinado a la </a:t>
            </a:r>
            <a:r>
              <a:rPr lang="es-ES" sz="2400" dirty="0" err="1">
                <a:solidFill>
                  <a:schemeClr val="tx1"/>
                </a:solidFill>
                <a:latin typeface="Arial"/>
                <a:cs typeface="Arial"/>
              </a:rPr>
              <a:t>anonimización</a:t>
            </a:r>
            <a:r>
              <a:rPr lang="es-ES" sz="2400" dirty="0">
                <a:solidFill>
                  <a:schemeClr val="tx1"/>
                </a:solidFill>
                <a:latin typeface="Arial"/>
                <a:cs typeface="Arial"/>
              </a:rPr>
              <a:t> de los datos</a:t>
            </a:r>
          </a:p>
        </p:txBody>
      </p:sp>
      <p:pic>
        <p:nvPicPr>
          <p:cNvPr id="4" name="Picture 6">
            <a:extLst>
              <a:ext uri="{FF2B5EF4-FFF2-40B4-BE49-F238E27FC236}">
                <a16:creationId xmlns:a16="http://schemas.microsoft.com/office/drawing/2014/main" id="{72D4B422-0DAB-C3AB-1707-06E2DDFE1D4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95583" y="5273831"/>
            <a:ext cx="989706" cy="1300114"/>
          </a:xfrm>
          <a:prstGeom prst="rect">
            <a:avLst/>
          </a:prstGeom>
          <a:noFill/>
          <a:extLst>
            <a:ext uri="{909E8E84-426E-40DD-AFC4-6F175D3DCCD1}">
              <a14:hiddenFill xmlns:a14="http://schemas.microsoft.com/office/drawing/2010/main">
                <a:solidFill>
                  <a:srgbClr val="FFFFFF"/>
                </a:solidFill>
              </a14:hiddenFill>
            </a:ext>
          </a:extLst>
        </p:spPr>
      </p:pic>
      <p:sp>
        <p:nvSpPr>
          <p:cNvPr id="5" name="4 CuadroTexto">
            <a:extLst>
              <a:ext uri="{FF2B5EF4-FFF2-40B4-BE49-F238E27FC236}">
                <a16:creationId xmlns:a16="http://schemas.microsoft.com/office/drawing/2014/main" id="{161BEE73-CB66-79EF-2D8C-68899318DD59}"/>
              </a:ext>
            </a:extLst>
          </p:cNvPr>
          <p:cNvSpPr txBox="1">
            <a:spLocks noChangeArrowheads="1"/>
          </p:cNvSpPr>
          <p:nvPr/>
        </p:nvSpPr>
        <p:spPr bwMode="auto">
          <a:xfrm>
            <a:off x="2874343" y="4693015"/>
            <a:ext cx="5663959" cy="1131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eaLnBrk="0" hangingPunct="0">
              <a:defRPr sz="1400">
                <a:solidFill>
                  <a:srgbClr val="000076"/>
                </a:solidFill>
                <a:latin typeface="Arial" charset="0"/>
              </a:defRPr>
            </a:lvl1pPr>
            <a:lvl2pPr marL="742950" indent="-285750" eaLnBrk="0" hangingPunct="0">
              <a:defRPr sz="1400">
                <a:solidFill>
                  <a:srgbClr val="000076"/>
                </a:solidFill>
                <a:latin typeface="Arial" charset="0"/>
              </a:defRPr>
            </a:lvl2pPr>
            <a:lvl3pPr marL="1143000" indent="-228600" eaLnBrk="0" hangingPunct="0">
              <a:defRPr sz="1400">
                <a:solidFill>
                  <a:srgbClr val="000076"/>
                </a:solidFill>
                <a:latin typeface="Arial" charset="0"/>
              </a:defRPr>
            </a:lvl3pPr>
            <a:lvl4pPr marL="1600200" indent="-228600" eaLnBrk="0" hangingPunct="0">
              <a:defRPr sz="1400">
                <a:solidFill>
                  <a:srgbClr val="000076"/>
                </a:solidFill>
                <a:latin typeface="Arial" charset="0"/>
              </a:defRPr>
            </a:lvl4pPr>
            <a:lvl5pPr marL="2057400" indent="-228600" eaLnBrk="0" hangingPunct="0">
              <a:defRPr sz="1400">
                <a:solidFill>
                  <a:srgbClr val="000076"/>
                </a:solidFill>
                <a:latin typeface="Arial" charset="0"/>
              </a:defRPr>
            </a:lvl5pPr>
            <a:lvl6pPr marL="2514600" indent="-228600" eaLnBrk="0" fontAlgn="base" hangingPunct="0">
              <a:spcBef>
                <a:spcPct val="20000"/>
              </a:spcBef>
              <a:spcAft>
                <a:spcPct val="0"/>
              </a:spcAft>
              <a:defRPr sz="1400">
                <a:solidFill>
                  <a:srgbClr val="000076"/>
                </a:solidFill>
                <a:latin typeface="Arial" charset="0"/>
              </a:defRPr>
            </a:lvl6pPr>
            <a:lvl7pPr marL="2971800" indent="-228600" eaLnBrk="0" fontAlgn="base" hangingPunct="0">
              <a:spcBef>
                <a:spcPct val="20000"/>
              </a:spcBef>
              <a:spcAft>
                <a:spcPct val="0"/>
              </a:spcAft>
              <a:defRPr sz="1400">
                <a:solidFill>
                  <a:srgbClr val="000076"/>
                </a:solidFill>
                <a:latin typeface="Arial" charset="0"/>
              </a:defRPr>
            </a:lvl7pPr>
            <a:lvl8pPr marL="3429000" indent="-228600" eaLnBrk="0" fontAlgn="base" hangingPunct="0">
              <a:spcBef>
                <a:spcPct val="20000"/>
              </a:spcBef>
              <a:spcAft>
                <a:spcPct val="0"/>
              </a:spcAft>
              <a:defRPr sz="1400">
                <a:solidFill>
                  <a:srgbClr val="000076"/>
                </a:solidFill>
                <a:latin typeface="Arial" charset="0"/>
              </a:defRPr>
            </a:lvl8pPr>
            <a:lvl9pPr marL="3886200" indent="-228600" eaLnBrk="0" fontAlgn="base" hangingPunct="0">
              <a:spcBef>
                <a:spcPct val="20000"/>
              </a:spcBef>
              <a:spcAft>
                <a:spcPct val="0"/>
              </a:spcAft>
              <a:defRPr sz="1400">
                <a:solidFill>
                  <a:srgbClr val="000076"/>
                </a:solidFill>
                <a:latin typeface="Arial" charset="0"/>
              </a:defRPr>
            </a:lvl9pPr>
          </a:lstStyle>
          <a:p>
            <a:pPr marL="457200" indent="-457200">
              <a:lnSpc>
                <a:spcPct val="150000"/>
              </a:lnSpc>
              <a:buFont typeface="Arial" panose="020B0604020202020204" pitchFamily="34" charset="0"/>
              <a:buChar char="•"/>
            </a:pPr>
            <a:r>
              <a:rPr lang="es-ES" sz="2400" dirty="0" err="1">
                <a:solidFill>
                  <a:schemeClr val="tx1"/>
                </a:solidFill>
                <a:latin typeface="Arial"/>
                <a:cs typeface="Arial"/>
              </a:rPr>
              <a:t>Anonimización</a:t>
            </a:r>
            <a:endParaRPr lang="es-ES" sz="2400" dirty="0">
              <a:solidFill>
                <a:schemeClr val="tx1"/>
              </a:solidFill>
              <a:latin typeface="Arial"/>
              <a:cs typeface="Arial"/>
            </a:endParaRPr>
          </a:p>
          <a:p>
            <a:pPr marL="457200" indent="-457200">
              <a:lnSpc>
                <a:spcPct val="150000"/>
              </a:lnSpc>
              <a:buFont typeface="Arial" panose="020B0604020202020204" pitchFamily="34" charset="0"/>
              <a:buChar char="•"/>
            </a:pPr>
            <a:r>
              <a:rPr lang="es-ES" sz="2400" dirty="0" err="1">
                <a:solidFill>
                  <a:schemeClr val="tx1"/>
                </a:solidFill>
                <a:latin typeface="Arial"/>
                <a:cs typeface="Arial"/>
              </a:rPr>
              <a:t>Pseudonimización</a:t>
            </a:r>
            <a:endParaRPr lang="es-ES" sz="2400" dirty="0">
              <a:solidFill>
                <a:srgbClr val="4B7D2E"/>
              </a:solidFill>
              <a:cs typeface="Arial"/>
            </a:endParaRPr>
          </a:p>
        </p:txBody>
      </p:sp>
      <p:pic>
        <p:nvPicPr>
          <p:cNvPr id="9" name="Picture 4" descr="Amnesia Anonymization Tool - Data anonymization made easy">
            <a:extLst>
              <a:ext uri="{FF2B5EF4-FFF2-40B4-BE49-F238E27FC236}">
                <a16:creationId xmlns:a16="http://schemas.microsoft.com/office/drawing/2014/main" id="{B4A9BB7A-3762-8620-AB2B-4356CF82E45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22672" y="1448495"/>
            <a:ext cx="3352464" cy="23730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36237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5DB68F-2EA6-2FB3-CA64-F312B1991CF1}"/>
            </a:ext>
          </a:extLst>
        </p:cNvPr>
        <p:cNvGrpSpPr/>
        <p:nvPr/>
      </p:nvGrpSpPr>
      <p:grpSpPr>
        <a:xfrm>
          <a:off x="0" y="0"/>
          <a:ext cx="0" cy="0"/>
          <a:chOff x="0" y="0"/>
          <a:chExt cx="0" cy="0"/>
        </a:xfrm>
      </p:grpSpPr>
      <p:pic>
        <p:nvPicPr>
          <p:cNvPr id="2" name="Imagen 1">
            <a:extLst>
              <a:ext uri="{FF2B5EF4-FFF2-40B4-BE49-F238E27FC236}">
                <a16:creationId xmlns:a16="http://schemas.microsoft.com/office/drawing/2014/main" id="{BD1B4404-37B3-97E7-7C0A-D3C4791337D7}"/>
              </a:ext>
            </a:extLst>
          </p:cNvPr>
          <p:cNvPicPr>
            <a:picLocks noChangeAspect="1"/>
          </p:cNvPicPr>
          <p:nvPr/>
        </p:nvPicPr>
        <p:blipFill>
          <a:blip r:embed="rId2"/>
          <a:stretch>
            <a:fillRect/>
          </a:stretch>
        </p:blipFill>
        <p:spPr>
          <a:xfrm>
            <a:off x="-203409" y="0"/>
            <a:ext cx="12598817" cy="7259444"/>
          </a:xfrm>
          <a:prstGeom prst="rect">
            <a:avLst/>
          </a:prstGeom>
        </p:spPr>
      </p:pic>
    </p:spTree>
    <p:extLst>
      <p:ext uri="{BB962C8B-B14F-4D97-AF65-F5344CB8AC3E}">
        <p14:creationId xmlns:p14="http://schemas.microsoft.com/office/powerpoint/2010/main" val="29672112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92EEE8-B65E-18F1-6F4B-64A1C5A2D4C4}"/>
            </a:ext>
          </a:extLst>
        </p:cNvPr>
        <p:cNvGrpSpPr/>
        <p:nvPr/>
      </p:nvGrpSpPr>
      <p:grpSpPr>
        <a:xfrm>
          <a:off x="0" y="0"/>
          <a:ext cx="0" cy="0"/>
          <a:chOff x="0" y="0"/>
          <a:chExt cx="0" cy="0"/>
        </a:xfrm>
      </p:grpSpPr>
      <p:sp>
        <p:nvSpPr>
          <p:cNvPr id="8" name="1 Título">
            <a:extLst>
              <a:ext uri="{FF2B5EF4-FFF2-40B4-BE49-F238E27FC236}">
                <a16:creationId xmlns:a16="http://schemas.microsoft.com/office/drawing/2014/main" id="{E62D243F-C720-9AC8-DCF4-F441871222A7}"/>
              </a:ext>
            </a:extLst>
          </p:cNvPr>
          <p:cNvSpPr txBox="1">
            <a:spLocks/>
          </p:cNvSpPr>
          <p:nvPr/>
        </p:nvSpPr>
        <p:spPr>
          <a:xfrm>
            <a:off x="543320" y="122224"/>
            <a:ext cx="11126709" cy="1143000"/>
          </a:xfrm>
          <a:prstGeom prst="rect">
            <a:avLst/>
          </a:prstGeom>
        </p:spPr>
        <p:style>
          <a:lnRef idx="1">
            <a:schemeClr val="accent1"/>
          </a:lnRef>
          <a:fillRef idx="2">
            <a:schemeClr val="accent1"/>
          </a:fillRef>
          <a:effectRef idx="1">
            <a:schemeClr val="accent1"/>
          </a:effectRef>
          <a:fontRef idx="minor">
            <a:schemeClr val="dk1"/>
          </a:fontRef>
        </p:style>
        <p:txBody>
          <a:bodyPr anchor="ctr">
            <a:normAutofit/>
          </a:bodyPr>
          <a:lstStyle>
            <a:lvl1pPr algn="l" rtl="0" eaLnBrk="1" latinLnBrk="0" hangingPunct="1">
              <a:spcBef>
                <a:spcPct val="0"/>
              </a:spcBef>
              <a:buNone/>
              <a:defRPr kumimoji="0" sz="4300" kern="1200">
                <a:solidFill>
                  <a:schemeClr val="lt1"/>
                </a:solidFill>
                <a:effectLst>
                  <a:outerShdw blurRad="50000" dist="30000" dir="5400000" algn="tl" rotWithShape="0">
                    <a:srgbClr val="000000">
                      <a:alpha val="30000"/>
                    </a:srgbClr>
                  </a:outerShdw>
                </a:effectLst>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extLst/>
          </a:lstStyle>
          <a:p>
            <a:r>
              <a:rPr lang="es-ES" sz="5300" dirty="0">
                <a:solidFill>
                  <a:schemeClr val="bg1"/>
                </a:solidFill>
                <a:latin typeface="Arial Bold"/>
              </a:rPr>
              <a:t>Sobre Amnesia</a:t>
            </a:r>
          </a:p>
        </p:txBody>
      </p:sp>
      <p:sp>
        <p:nvSpPr>
          <p:cNvPr id="2" name="4 CuadroTexto">
            <a:extLst>
              <a:ext uri="{FF2B5EF4-FFF2-40B4-BE49-F238E27FC236}">
                <a16:creationId xmlns:a16="http://schemas.microsoft.com/office/drawing/2014/main" id="{6CF2C80D-8CA7-517B-9D73-A1A62F30B4F0}"/>
              </a:ext>
            </a:extLst>
          </p:cNvPr>
          <p:cNvSpPr txBox="1">
            <a:spLocks noChangeArrowheads="1"/>
          </p:cNvSpPr>
          <p:nvPr/>
        </p:nvSpPr>
        <p:spPr bwMode="auto">
          <a:xfrm>
            <a:off x="837709" y="2088977"/>
            <a:ext cx="6266986"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eaLnBrk="0" hangingPunct="0">
              <a:defRPr sz="1400">
                <a:solidFill>
                  <a:srgbClr val="000076"/>
                </a:solidFill>
                <a:latin typeface="Arial" charset="0"/>
              </a:defRPr>
            </a:lvl1pPr>
            <a:lvl2pPr marL="742950" indent="-285750" eaLnBrk="0" hangingPunct="0">
              <a:defRPr sz="1400">
                <a:solidFill>
                  <a:srgbClr val="000076"/>
                </a:solidFill>
                <a:latin typeface="Arial" charset="0"/>
              </a:defRPr>
            </a:lvl2pPr>
            <a:lvl3pPr marL="1143000" indent="-228600" eaLnBrk="0" hangingPunct="0">
              <a:defRPr sz="1400">
                <a:solidFill>
                  <a:srgbClr val="000076"/>
                </a:solidFill>
                <a:latin typeface="Arial" charset="0"/>
              </a:defRPr>
            </a:lvl3pPr>
            <a:lvl4pPr marL="1600200" indent="-228600" eaLnBrk="0" hangingPunct="0">
              <a:defRPr sz="1400">
                <a:solidFill>
                  <a:srgbClr val="000076"/>
                </a:solidFill>
                <a:latin typeface="Arial" charset="0"/>
              </a:defRPr>
            </a:lvl4pPr>
            <a:lvl5pPr marL="2057400" indent="-228600" eaLnBrk="0" hangingPunct="0">
              <a:defRPr sz="1400">
                <a:solidFill>
                  <a:srgbClr val="000076"/>
                </a:solidFill>
                <a:latin typeface="Arial" charset="0"/>
              </a:defRPr>
            </a:lvl5pPr>
            <a:lvl6pPr marL="2514600" indent="-228600" eaLnBrk="0" fontAlgn="base" hangingPunct="0">
              <a:spcBef>
                <a:spcPct val="20000"/>
              </a:spcBef>
              <a:spcAft>
                <a:spcPct val="0"/>
              </a:spcAft>
              <a:defRPr sz="1400">
                <a:solidFill>
                  <a:srgbClr val="000076"/>
                </a:solidFill>
                <a:latin typeface="Arial" charset="0"/>
              </a:defRPr>
            </a:lvl6pPr>
            <a:lvl7pPr marL="2971800" indent="-228600" eaLnBrk="0" fontAlgn="base" hangingPunct="0">
              <a:spcBef>
                <a:spcPct val="20000"/>
              </a:spcBef>
              <a:spcAft>
                <a:spcPct val="0"/>
              </a:spcAft>
              <a:defRPr sz="1400">
                <a:solidFill>
                  <a:srgbClr val="000076"/>
                </a:solidFill>
                <a:latin typeface="Arial" charset="0"/>
              </a:defRPr>
            </a:lvl7pPr>
            <a:lvl8pPr marL="3429000" indent="-228600" eaLnBrk="0" fontAlgn="base" hangingPunct="0">
              <a:spcBef>
                <a:spcPct val="20000"/>
              </a:spcBef>
              <a:spcAft>
                <a:spcPct val="0"/>
              </a:spcAft>
              <a:defRPr sz="1400">
                <a:solidFill>
                  <a:srgbClr val="000076"/>
                </a:solidFill>
                <a:latin typeface="Arial" charset="0"/>
              </a:defRPr>
            </a:lvl8pPr>
            <a:lvl9pPr marL="3886200" indent="-228600" eaLnBrk="0" fontAlgn="base" hangingPunct="0">
              <a:spcBef>
                <a:spcPct val="20000"/>
              </a:spcBef>
              <a:spcAft>
                <a:spcPct val="0"/>
              </a:spcAft>
              <a:defRPr sz="1400">
                <a:solidFill>
                  <a:srgbClr val="000076"/>
                </a:solidFill>
                <a:latin typeface="Arial" charset="0"/>
              </a:defRPr>
            </a:lvl9pPr>
          </a:lstStyle>
          <a:p>
            <a:r>
              <a:rPr lang="es-ES" sz="2400" b="1" dirty="0">
                <a:solidFill>
                  <a:schemeClr val="tx1"/>
                </a:solidFill>
                <a:latin typeface="Arial"/>
                <a:cs typeface="Arial"/>
              </a:rPr>
              <a:t>Amnesia</a:t>
            </a:r>
          </a:p>
          <a:p>
            <a:r>
              <a:rPr lang="es-ES" sz="1800" dirty="0">
                <a:solidFill>
                  <a:schemeClr val="tx1"/>
                </a:solidFill>
                <a:latin typeface="Arial"/>
                <a:cs typeface="Arial"/>
                <a:hlinkClick r:id="rId2"/>
              </a:rPr>
              <a:t>https://amnesia.openaire.eu/</a:t>
            </a:r>
            <a:endParaRPr lang="es-ES" sz="1800" dirty="0">
              <a:solidFill>
                <a:schemeClr val="tx1"/>
              </a:solidFill>
              <a:latin typeface="Arial"/>
              <a:cs typeface="Arial"/>
            </a:endParaRPr>
          </a:p>
        </p:txBody>
      </p:sp>
      <p:sp>
        <p:nvSpPr>
          <p:cNvPr id="6" name="4 CuadroTexto">
            <a:extLst>
              <a:ext uri="{FF2B5EF4-FFF2-40B4-BE49-F238E27FC236}">
                <a16:creationId xmlns:a16="http://schemas.microsoft.com/office/drawing/2014/main" id="{39E87763-06E0-8233-561A-ABFD4C1A259C}"/>
              </a:ext>
            </a:extLst>
          </p:cNvPr>
          <p:cNvSpPr txBox="1">
            <a:spLocks noChangeArrowheads="1"/>
          </p:cNvSpPr>
          <p:nvPr/>
        </p:nvSpPr>
        <p:spPr bwMode="auto">
          <a:xfrm>
            <a:off x="528638" y="2971801"/>
            <a:ext cx="7041794"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eaLnBrk="0" hangingPunct="0">
              <a:defRPr sz="1400">
                <a:solidFill>
                  <a:srgbClr val="000076"/>
                </a:solidFill>
                <a:latin typeface="Arial" charset="0"/>
              </a:defRPr>
            </a:lvl1pPr>
            <a:lvl2pPr marL="742950" indent="-285750" eaLnBrk="0" hangingPunct="0">
              <a:defRPr sz="1400">
                <a:solidFill>
                  <a:srgbClr val="000076"/>
                </a:solidFill>
                <a:latin typeface="Arial" charset="0"/>
              </a:defRPr>
            </a:lvl2pPr>
            <a:lvl3pPr marL="1143000" indent="-228600" eaLnBrk="0" hangingPunct="0">
              <a:defRPr sz="1400">
                <a:solidFill>
                  <a:srgbClr val="000076"/>
                </a:solidFill>
                <a:latin typeface="Arial" charset="0"/>
              </a:defRPr>
            </a:lvl3pPr>
            <a:lvl4pPr marL="1600200" indent="-228600" eaLnBrk="0" hangingPunct="0">
              <a:defRPr sz="1400">
                <a:solidFill>
                  <a:srgbClr val="000076"/>
                </a:solidFill>
                <a:latin typeface="Arial" charset="0"/>
              </a:defRPr>
            </a:lvl4pPr>
            <a:lvl5pPr marL="2057400" indent="-228600" eaLnBrk="0" hangingPunct="0">
              <a:defRPr sz="1400">
                <a:solidFill>
                  <a:srgbClr val="000076"/>
                </a:solidFill>
                <a:latin typeface="Arial" charset="0"/>
              </a:defRPr>
            </a:lvl5pPr>
            <a:lvl6pPr marL="2514600" indent="-228600" eaLnBrk="0" fontAlgn="base" hangingPunct="0">
              <a:spcBef>
                <a:spcPct val="20000"/>
              </a:spcBef>
              <a:spcAft>
                <a:spcPct val="0"/>
              </a:spcAft>
              <a:defRPr sz="1400">
                <a:solidFill>
                  <a:srgbClr val="000076"/>
                </a:solidFill>
                <a:latin typeface="Arial" charset="0"/>
              </a:defRPr>
            </a:lvl6pPr>
            <a:lvl7pPr marL="2971800" indent="-228600" eaLnBrk="0" fontAlgn="base" hangingPunct="0">
              <a:spcBef>
                <a:spcPct val="20000"/>
              </a:spcBef>
              <a:spcAft>
                <a:spcPct val="0"/>
              </a:spcAft>
              <a:defRPr sz="1400">
                <a:solidFill>
                  <a:srgbClr val="000076"/>
                </a:solidFill>
                <a:latin typeface="Arial" charset="0"/>
              </a:defRPr>
            </a:lvl7pPr>
            <a:lvl8pPr marL="3429000" indent="-228600" eaLnBrk="0" fontAlgn="base" hangingPunct="0">
              <a:spcBef>
                <a:spcPct val="20000"/>
              </a:spcBef>
              <a:spcAft>
                <a:spcPct val="0"/>
              </a:spcAft>
              <a:defRPr sz="1400">
                <a:solidFill>
                  <a:srgbClr val="000076"/>
                </a:solidFill>
                <a:latin typeface="Arial" charset="0"/>
              </a:defRPr>
            </a:lvl8pPr>
            <a:lvl9pPr marL="3886200" indent="-228600" eaLnBrk="0" fontAlgn="base" hangingPunct="0">
              <a:spcBef>
                <a:spcPct val="20000"/>
              </a:spcBef>
              <a:spcAft>
                <a:spcPct val="0"/>
              </a:spcAft>
              <a:defRPr sz="1400">
                <a:solidFill>
                  <a:srgbClr val="000076"/>
                </a:solidFill>
                <a:latin typeface="Arial" charset="0"/>
              </a:defRPr>
            </a:lvl9pPr>
          </a:lstStyle>
          <a:p>
            <a:pPr marL="1085850" lvl="1" indent="-342900">
              <a:buFont typeface="Arial" panose="020B0604020202020204" pitchFamily="34" charset="0"/>
              <a:buChar char="•"/>
            </a:pPr>
            <a:r>
              <a:rPr lang="es-ES" sz="2400" dirty="0">
                <a:solidFill>
                  <a:schemeClr val="tx1"/>
                </a:solidFill>
                <a:latin typeface="Arial"/>
                <a:ea typeface="Calibri"/>
                <a:cs typeface="Calibri"/>
              </a:rPr>
              <a:t>Desarrollado por </a:t>
            </a:r>
            <a:r>
              <a:rPr lang="es-ES" sz="2400" dirty="0" err="1">
                <a:solidFill>
                  <a:schemeClr val="tx1"/>
                </a:solidFill>
                <a:latin typeface="Arial"/>
                <a:ea typeface="Calibri"/>
                <a:cs typeface="Calibri"/>
              </a:rPr>
              <a:t>OpenAire</a:t>
            </a:r>
            <a:endParaRPr lang="es-ES" sz="2400" dirty="0">
              <a:solidFill>
                <a:schemeClr val="tx1"/>
              </a:solidFill>
              <a:latin typeface="Arial"/>
              <a:ea typeface="Calibri"/>
              <a:cs typeface="Calibri"/>
            </a:endParaRPr>
          </a:p>
          <a:p>
            <a:pPr marL="1085850" lvl="1" indent="-342900">
              <a:buFont typeface="Arial" panose="020B0604020202020204" pitchFamily="34" charset="0"/>
              <a:buChar char="•"/>
            </a:pPr>
            <a:endParaRPr lang="es-ES" sz="2400" dirty="0">
              <a:solidFill>
                <a:schemeClr val="tx1"/>
              </a:solidFill>
              <a:latin typeface="Arial"/>
              <a:ea typeface="Calibri"/>
              <a:cs typeface="Calibri"/>
            </a:endParaRPr>
          </a:p>
          <a:p>
            <a:pPr marL="1085850" lvl="1" indent="-342900">
              <a:buFont typeface="Arial" panose="020B0604020202020204" pitchFamily="34" charset="0"/>
              <a:buChar char="•"/>
            </a:pPr>
            <a:r>
              <a:rPr lang="es-ES" sz="2400" dirty="0">
                <a:solidFill>
                  <a:schemeClr val="tx1"/>
                </a:solidFill>
                <a:latin typeface="Arial"/>
                <a:ea typeface="Calibri"/>
                <a:cs typeface="Calibri"/>
              </a:rPr>
              <a:t>Permite filtrar datos, crear máscaras y jerarquías de generalización</a:t>
            </a:r>
          </a:p>
          <a:p>
            <a:pPr marL="1085850" lvl="1" indent="-342900">
              <a:buFont typeface="Arial" panose="020B0604020202020204" pitchFamily="34" charset="0"/>
              <a:buChar char="•"/>
            </a:pPr>
            <a:endParaRPr lang="es-ES" sz="2400" dirty="0">
              <a:solidFill>
                <a:schemeClr val="tx1"/>
              </a:solidFill>
              <a:latin typeface="Arial"/>
              <a:ea typeface="Calibri"/>
              <a:cs typeface="Calibri"/>
            </a:endParaRPr>
          </a:p>
          <a:p>
            <a:pPr marL="1085850" lvl="1" indent="-342900">
              <a:buFont typeface="Arial" panose="020B0604020202020204" pitchFamily="34" charset="0"/>
              <a:buChar char="•"/>
            </a:pPr>
            <a:r>
              <a:rPr lang="es-ES" sz="2400" dirty="0">
                <a:solidFill>
                  <a:schemeClr val="tx1"/>
                </a:solidFill>
                <a:latin typeface="Arial"/>
                <a:ea typeface="Calibri"/>
                <a:cs typeface="Calibri"/>
              </a:rPr>
              <a:t>La plataforma de Amnesia cuenta además con recursos y tutoriales</a:t>
            </a:r>
          </a:p>
        </p:txBody>
      </p:sp>
    </p:spTree>
    <p:extLst>
      <p:ext uri="{BB962C8B-B14F-4D97-AF65-F5344CB8AC3E}">
        <p14:creationId xmlns:p14="http://schemas.microsoft.com/office/powerpoint/2010/main" val="2573077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DE29D2-865F-121A-87B5-EADC843B38C3}"/>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971AA98F-150A-D0D5-1FC8-BDF81F69CC11}"/>
              </a:ext>
            </a:extLst>
          </p:cNvPr>
          <p:cNvPicPr>
            <a:picLocks noChangeAspect="1"/>
          </p:cNvPicPr>
          <p:nvPr/>
        </p:nvPicPr>
        <p:blipFill>
          <a:blip r:embed="rId2"/>
          <a:stretch>
            <a:fillRect/>
          </a:stretch>
        </p:blipFill>
        <p:spPr>
          <a:xfrm>
            <a:off x="1788996" y="1412191"/>
            <a:ext cx="7877952" cy="5080708"/>
          </a:xfrm>
          <a:prstGeom prst="rect">
            <a:avLst/>
          </a:prstGeom>
        </p:spPr>
      </p:pic>
      <p:sp>
        <p:nvSpPr>
          <p:cNvPr id="4" name="1 Título">
            <a:extLst>
              <a:ext uri="{FF2B5EF4-FFF2-40B4-BE49-F238E27FC236}">
                <a16:creationId xmlns:a16="http://schemas.microsoft.com/office/drawing/2014/main" id="{E8D45B40-8F9C-44A1-B066-38998B21CB74}"/>
              </a:ext>
            </a:extLst>
          </p:cNvPr>
          <p:cNvSpPr txBox="1">
            <a:spLocks/>
          </p:cNvSpPr>
          <p:nvPr/>
        </p:nvSpPr>
        <p:spPr>
          <a:xfrm>
            <a:off x="543320" y="122224"/>
            <a:ext cx="11126709" cy="1143000"/>
          </a:xfrm>
          <a:prstGeom prst="rect">
            <a:avLst/>
          </a:prstGeom>
        </p:spPr>
        <p:style>
          <a:lnRef idx="1">
            <a:schemeClr val="accent1"/>
          </a:lnRef>
          <a:fillRef idx="2">
            <a:schemeClr val="accent1"/>
          </a:fillRef>
          <a:effectRef idx="1">
            <a:schemeClr val="accent1"/>
          </a:effectRef>
          <a:fontRef idx="minor">
            <a:schemeClr val="dk1"/>
          </a:fontRef>
        </p:style>
        <p:txBody>
          <a:bodyPr anchor="ctr">
            <a:normAutofit/>
          </a:bodyPr>
          <a:lstStyle>
            <a:lvl1pPr algn="l" rtl="0" eaLnBrk="1" latinLnBrk="0" hangingPunct="1">
              <a:spcBef>
                <a:spcPct val="0"/>
              </a:spcBef>
              <a:buNone/>
              <a:defRPr kumimoji="0" sz="4300" kern="1200">
                <a:solidFill>
                  <a:schemeClr val="lt1"/>
                </a:solidFill>
                <a:effectLst>
                  <a:outerShdw blurRad="50000" dist="30000" dir="5400000" algn="tl" rotWithShape="0">
                    <a:srgbClr val="000000">
                      <a:alpha val="30000"/>
                    </a:srgbClr>
                  </a:outerShdw>
                </a:effectLst>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extLst/>
          </a:lstStyle>
          <a:p>
            <a:r>
              <a:rPr lang="es-ES" sz="5300" dirty="0">
                <a:solidFill>
                  <a:schemeClr val="bg1"/>
                </a:solidFill>
                <a:latin typeface="Arial Bold"/>
              </a:rPr>
              <a:t>Carga de datos</a:t>
            </a:r>
          </a:p>
        </p:txBody>
      </p:sp>
    </p:spTree>
    <p:extLst>
      <p:ext uri="{BB962C8B-B14F-4D97-AF65-F5344CB8AC3E}">
        <p14:creationId xmlns:p14="http://schemas.microsoft.com/office/powerpoint/2010/main" val="136146976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F9BD44-7250-18A8-1111-0B1F9A4DCDE9}"/>
            </a:ext>
          </a:extLst>
        </p:cNvPr>
        <p:cNvGrpSpPr/>
        <p:nvPr/>
      </p:nvGrpSpPr>
      <p:grpSpPr>
        <a:xfrm>
          <a:off x="0" y="0"/>
          <a:ext cx="0" cy="0"/>
          <a:chOff x="0" y="0"/>
          <a:chExt cx="0" cy="0"/>
        </a:xfrm>
      </p:grpSpPr>
      <p:sp>
        <p:nvSpPr>
          <p:cNvPr id="2" name="1 Título">
            <a:extLst>
              <a:ext uri="{FF2B5EF4-FFF2-40B4-BE49-F238E27FC236}">
                <a16:creationId xmlns:a16="http://schemas.microsoft.com/office/drawing/2014/main" id="{2320D864-CB73-F115-8845-4E0C315DC1BF}"/>
              </a:ext>
            </a:extLst>
          </p:cNvPr>
          <p:cNvSpPr txBox="1">
            <a:spLocks/>
          </p:cNvSpPr>
          <p:nvPr/>
        </p:nvSpPr>
        <p:spPr>
          <a:xfrm>
            <a:off x="543320" y="122224"/>
            <a:ext cx="11126709" cy="1143000"/>
          </a:xfrm>
          <a:prstGeom prst="rect">
            <a:avLst/>
          </a:prstGeom>
        </p:spPr>
        <p:style>
          <a:lnRef idx="1">
            <a:schemeClr val="accent1"/>
          </a:lnRef>
          <a:fillRef idx="2">
            <a:schemeClr val="accent1"/>
          </a:fillRef>
          <a:effectRef idx="1">
            <a:schemeClr val="accent1"/>
          </a:effectRef>
          <a:fontRef idx="minor">
            <a:schemeClr val="dk1"/>
          </a:fontRef>
        </p:style>
        <p:txBody>
          <a:bodyPr anchor="ctr">
            <a:normAutofit/>
          </a:bodyPr>
          <a:lstStyle>
            <a:lvl1pPr algn="l" rtl="0" eaLnBrk="1" latinLnBrk="0" hangingPunct="1">
              <a:spcBef>
                <a:spcPct val="0"/>
              </a:spcBef>
              <a:buNone/>
              <a:defRPr kumimoji="0" sz="4300" kern="1200">
                <a:solidFill>
                  <a:schemeClr val="lt1"/>
                </a:solidFill>
                <a:effectLst>
                  <a:outerShdw blurRad="50000" dist="30000" dir="5400000" algn="tl" rotWithShape="0">
                    <a:srgbClr val="000000">
                      <a:alpha val="30000"/>
                    </a:srgbClr>
                  </a:outerShdw>
                </a:effectLst>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extLst/>
          </a:lstStyle>
          <a:p>
            <a:r>
              <a:rPr lang="es-ES" sz="5300" dirty="0">
                <a:solidFill>
                  <a:schemeClr val="bg1"/>
                </a:solidFill>
                <a:latin typeface="Arial Bold"/>
              </a:rPr>
              <a:t>Escoger el delimitador</a:t>
            </a:r>
          </a:p>
        </p:txBody>
      </p:sp>
      <p:pic>
        <p:nvPicPr>
          <p:cNvPr id="3" name="Imagen 2">
            <a:extLst>
              <a:ext uri="{FF2B5EF4-FFF2-40B4-BE49-F238E27FC236}">
                <a16:creationId xmlns:a16="http://schemas.microsoft.com/office/drawing/2014/main" id="{F4BB65B2-CB6A-11BC-DDD8-F749C9203F68}"/>
              </a:ext>
            </a:extLst>
          </p:cNvPr>
          <p:cNvPicPr>
            <a:picLocks noChangeAspect="1"/>
          </p:cNvPicPr>
          <p:nvPr/>
        </p:nvPicPr>
        <p:blipFill>
          <a:blip r:embed="rId2"/>
          <a:stretch>
            <a:fillRect/>
          </a:stretch>
        </p:blipFill>
        <p:spPr>
          <a:xfrm>
            <a:off x="2133264" y="1310456"/>
            <a:ext cx="7925471" cy="4972075"/>
          </a:xfrm>
          <a:prstGeom prst="rect">
            <a:avLst/>
          </a:prstGeom>
        </p:spPr>
      </p:pic>
      <p:sp>
        <p:nvSpPr>
          <p:cNvPr id="4" name="Elipse 3">
            <a:extLst>
              <a:ext uri="{FF2B5EF4-FFF2-40B4-BE49-F238E27FC236}">
                <a16:creationId xmlns:a16="http://schemas.microsoft.com/office/drawing/2014/main" id="{2DDDB25A-4F11-B646-A187-36686A6D9CB4}"/>
              </a:ext>
            </a:extLst>
          </p:cNvPr>
          <p:cNvSpPr/>
          <p:nvPr/>
        </p:nvSpPr>
        <p:spPr>
          <a:xfrm>
            <a:off x="3761564" y="4640813"/>
            <a:ext cx="1965960" cy="132588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Tree>
    <p:extLst>
      <p:ext uri="{BB962C8B-B14F-4D97-AF65-F5344CB8AC3E}">
        <p14:creationId xmlns:p14="http://schemas.microsoft.com/office/powerpoint/2010/main" val="318574643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101081-4F7F-3504-6443-66A54D2A20A6}"/>
            </a:ext>
          </a:extLst>
        </p:cNvPr>
        <p:cNvGrpSpPr/>
        <p:nvPr/>
      </p:nvGrpSpPr>
      <p:grpSpPr>
        <a:xfrm>
          <a:off x="0" y="0"/>
          <a:ext cx="0" cy="0"/>
          <a:chOff x="0" y="0"/>
          <a:chExt cx="0" cy="0"/>
        </a:xfrm>
      </p:grpSpPr>
      <p:sp>
        <p:nvSpPr>
          <p:cNvPr id="2" name="1 Título">
            <a:extLst>
              <a:ext uri="{FF2B5EF4-FFF2-40B4-BE49-F238E27FC236}">
                <a16:creationId xmlns:a16="http://schemas.microsoft.com/office/drawing/2014/main" id="{0506F9BD-67BF-F562-A683-967BBBD301B1}"/>
              </a:ext>
            </a:extLst>
          </p:cNvPr>
          <p:cNvSpPr txBox="1">
            <a:spLocks/>
          </p:cNvSpPr>
          <p:nvPr/>
        </p:nvSpPr>
        <p:spPr>
          <a:xfrm>
            <a:off x="543320" y="138553"/>
            <a:ext cx="11126709" cy="1143000"/>
          </a:xfrm>
          <a:prstGeom prst="rect">
            <a:avLst/>
          </a:prstGeom>
        </p:spPr>
        <p:style>
          <a:lnRef idx="1">
            <a:schemeClr val="accent1"/>
          </a:lnRef>
          <a:fillRef idx="2">
            <a:schemeClr val="accent1"/>
          </a:fillRef>
          <a:effectRef idx="1">
            <a:schemeClr val="accent1"/>
          </a:effectRef>
          <a:fontRef idx="minor">
            <a:schemeClr val="dk1"/>
          </a:fontRef>
        </p:style>
        <p:txBody>
          <a:bodyPr anchor="ctr">
            <a:normAutofit fontScale="77500" lnSpcReduction="20000"/>
          </a:bodyPr>
          <a:lstStyle>
            <a:lvl1pPr algn="l" rtl="0" eaLnBrk="1" latinLnBrk="0" hangingPunct="1">
              <a:spcBef>
                <a:spcPct val="0"/>
              </a:spcBef>
              <a:buNone/>
              <a:defRPr kumimoji="0" sz="4300" kern="1200">
                <a:solidFill>
                  <a:schemeClr val="lt1"/>
                </a:solidFill>
                <a:effectLst>
                  <a:outerShdw blurRad="50000" dist="30000" dir="5400000" algn="tl" rotWithShape="0">
                    <a:srgbClr val="000000">
                      <a:alpha val="30000"/>
                    </a:srgbClr>
                  </a:outerShdw>
                </a:effectLst>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extLst/>
          </a:lstStyle>
          <a:p>
            <a:r>
              <a:rPr lang="es-ES" sz="5300" dirty="0">
                <a:solidFill>
                  <a:schemeClr val="bg1"/>
                </a:solidFill>
                <a:latin typeface="Arial Bold"/>
              </a:rPr>
              <a:t>Escoger con qué columnas queremos trabajar</a:t>
            </a:r>
          </a:p>
        </p:txBody>
      </p:sp>
      <p:pic>
        <p:nvPicPr>
          <p:cNvPr id="3" name="Imagen 2">
            <a:extLst>
              <a:ext uri="{FF2B5EF4-FFF2-40B4-BE49-F238E27FC236}">
                <a16:creationId xmlns:a16="http://schemas.microsoft.com/office/drawing/2014/main" id="{87E7B050-06BF-5AC3-7D9E-37AD414D8843}"/>
              </a:ext>
            </a:extLst>
          </p:cNvPr>
          <p:cNvPicPr>
            <a:picLocks noChangeAspect="1"/>
          </p:cNvPicPr>
          <p:nvPr/>
        </p:nvPicPr>
        <p:blipFill>
          <a:blip r:embed="rId2"/>
          <a:stretch>
            <a:fillRect/>
          </a:stretch>
        </p:blipFill>
        <p:spPr>
          <a:xfrm>
            <a:off x="1922520" y="1396797"/>
            <a:ext cx="8688012" cy="5001323"/>
          </a:xfrm>
          <a:prstGeom prst="rect">
            <a:avLst/>
          </a:prstGeom>
        </p:spPr>
      </p:pic>
      <p:sp>
        <p:nvSpPr>
          <p:cNvPr id="4" name="Elipse 3">
            <a:extLst>
              <a:ext uri="{FF2B5EF4-FFF2-40B4-BE49-F238E27FC236}">
                <a16:creationId xmlns:a16="http://schemas.microsoft.com/office/drawing/2014/main" id="{75B5AED5-1F36-FC80-818B-0D2B126426AA}"/>
              </a:ext>
            </a:extLst>
          </p:cNvPr>
          <p:cNvSpPr/>
          <p:nvPr/>
        </p:nvSpPr>
        <p:spPr>
          <a:xfrm>
            <a:off x="1922520" y="2044210"/>
            <a:ext cx="1965960" cy="132588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Tree>
    <p:extLst>
      <p:ext uri="{BB962C8B-B14F-4D97-AF65-F5344CB8AC3E}">
        <p14:creationId xmlns:p14="http://schemas.microsoft.com/office/powerpoint/2010/main" val="134370394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196449-9CAE-411E-175A-86A018B642DA}"/>
            </a:ext>
          </a:extLst>
        </p:cNvPr>
        <p:cNvGrpSpPr/>
        <p:nvPr/>
      </p:nvGrpSpPr>
      <p:grpSpPr>
        <a:xfrm>
          <a:off x="0" y="0"/>
          <a:ext cx="0" cy="0"/>
          <a:chOff x="0" y="0"/>
          <a:chExt cx="0" cy="0"/>
        </a:xfrm>
      </p:grpSpPr>
      <p:sp>
        <p:nvSpPr>
          <p:cNvPr id="2" name="1 Título">
            <a:extLst>
              <a:ext uri="{FF2B5EF4-FFF2-40B4-BE49-F238E27FC236}">
                <a16:creationId xmlns:a16="http://schemas.microsoft.com/office/drawing/2014/main" id="{0BE37026-7710-A3B2-55C3-02B0B4E7DE3F}"/>
              </a:ext>
            </a:extLst>
          </p:cNvPr>
          <p:cNvSpPr txBox="1">
            <a:spLocks/>
          </p:cNvSpPr>
          <p:nvPr/>
        </p:nvSpPr>
        <p:spPr>
          <a:xfrm>
            <a:off x="543320" y="122224"/>
            <a:ext cx="11126709" cy="1143000"/>
          </a:xfrm>
          <a:prstGeom prst="rect">
            <a:avLst/>
          </a:prstGeom>
        </p:spPr>
        <p:style>
          <a:lnRef idx="1">
            <a:schemeClr val="accent1"/>
          </a:lnRef>
          <a:fillRef idx="2">
            <a:schemeClr val="accent1"/>
          </a:fillRef>
          <a:effectRef idx="1">
            <a:schemeClr val="accent1"/>
          </a:effectRef>
          <a:fontRef idx="minor">
            <a:schemeClr val="dk1"/>
          </a:fontRef>
        </p:style>
        <p:txBody>
          <a:bodyPr anchor="ctr">
            <a:normAutofit/>
          </a:bodyPr>
          <a:lstStyle>
            <a:lvl1pPr algn="l" rtl="0" eaLnBrk="1" latinLnBrk="0" hangingPunct="1">
              <a:spcBef>
                <a:spcPct val="0"/>
              </a:spcBef>
              <a:buNone/>
              <a:defRPr kumimoji="0" sz="4300" kern="1200">
                <a:solidFill>
                  <a:schemeClr val="lt1"/>
                </a:solidFill>
                <a:effectLst>
                  <a:outerShdw blurRad="50000" dist="30000" dir="5400000" algn="tl" rotWithShape="0">
                    <a:srgbClr val="000000">
                      <a:alpha val="30000"/>
                    </a:srgbClr>
                  </a:outerShdw>
                </a:effectLst>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extLst/>
          </a:lstStyle>
          <a:p>
            <a:r>
              <a:rPr lang="es-ES" sz="5300" dirty="0">
                <a:solidFill>
                  <a:schemeClr val="bg1"/>
                </a:solidFill>
                <a:latin typeface="Arial Bold"/>
              </a:rPr>
              <a:t>Editar los tipos de datos</a:t>
            </a:r>
          </a:p>
        </p:txBody>
      </p:sp>
      <p:pic>
        <p:nvPicPr>
          <p:cNvPr id="3" name="Imagen 2">
            <a:extLst>
              <a:ext uri="{FF2B5EF4-FFF2-40B4-BE49-F238E27FC236}">
                <a16:creationId xmlns:a16="http://schemas.microsoft.com/office/drawing/2014/main" id="{33595553-8082-9E71-63CB-4503D45033E3}"/>
              </a:ext>
            </a:extLst>
          </p:cNvPr>
          <p:cNvPicPr>
            <a:picLocks noChangeAspect="1"/>
          </p:cNvPicPr>
          <p:nvPr/>
        </p:nvPicPr>
        <p:blipFill>
          <a:blip r:embed="rId2"/>
          <a:stretch>
            <a:fillRect/>
          </a:stretch>
        </p:blipFill>
        <p:spPr>
          <a:xfrm>
            <a:off x="1922520" y="1396797"/>
            <a:ext cx="8688012" cy="5001323"/>
          </a:xfrm>
          <a:prstGeom prst="rect">
            <a:avLst/>
          </a:prstGeom>
        </p:spPr>
      </p:pic>
      <p:sp>
        <p:nvSpPr>
          <p:cNvPr id="4" name="Elipse 3">
            <a:extLst>
              <a:ext uri="{FF2B5EF4-FFF2-40B4-BE49-F238E27FC236}">
                <a16:creationId xmlns:a16="http://schemas.microsoft.com/office/drawing/2014/main" id="{D1540CD2-2C62-741A-F520-9BB5BB34E06B}"/>
              </a:ext>
            </a:extLst>
          </p:cNvPr>
          <p:cNvSpPr/>
          <p:nvPr/>
        </p:nvSpPr>
        <p:spPr>
          <a:xfrm>
            <a:off x="6937432" y="2629373"/>
            <a:ext cx="1965960" cy="132588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Tree>
    <p:extLst>
      <p:ext uri="{BB962C8B-B14F-4D97-AF65-F5344CB8AC3E}">
        <p14:creationId xmlns:p14="http://schemas.microsoft.com/office/powerpoint/2010/main" val="33384093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E8C6F3-9495-089C-AB6A-C841F0DA33D5}"/>
            </a:ext>
          </a:extLst>
        </p:cNvPr>
        <p:cNvGrpSpPr/>
        <p:nvPr/>
      </p:nvGrpSpPr>
      <p:grpSpPr>
        <a:xfrm>
          <a:off x="0" y="0"/>
          <a:ext cx="0" cy="0"/>
          <a:chOff x="0" y="0"/>
          <a:chExt cx="0" cy="0"/>
        </a:xfrm>
      </p:grpSpPr>
      <p:sp>
        <p:nvSpPr>
          <p:cNvPr id="2" name="1 Título">
            <a:extLst>
              <a:ext uri="{FF2B5EF4-FFF2-40B4-BE49-F238E27FC236}">
                <a16:creationId xmlns:a16="http://schemas.microsoft.com/office/drawing/2014/main" id="{57C9E460-70B6-9CD9-29A0-EDFE56A353AF}"/>
              </a:ext>
            </a:extLst>
          </p:cNvPr>
          <p:cNvSpPr txBox="1">
            <a:spLocks/>
          </p:cNvSpPr>
          <p:nvPr/>
        </p:nvSpPr>
        <p:spPr>
          <a:xfrm>
            <a:off x="543320" y="122224"/>
            <a:ext cx="11126709" cy="1143000"/>
          </a:xfrm>
          <a:prstGeom prst="rect">
            <a:avLst/>
          </a:prstGeom>
        </p:spPr>
        <p:style>
          <a:lnRef idx="1">
            <a:schemeClr val="accent1"/>
          </a:lnRef>
          <a:fillRef idx="2">
            <a:schemeClr val="accent1"/>
          </a:fillRef>
          <a:effectRef idx="1">
            <a:schemeClr val="accent1"/>
          </a:effectRef>
          <a:fontRef idx="minor">
            <a:schemeClr val="dk1"/>
          </a:fontRef>
        </p:style>
        <p:txBody>
          <a:bodyPr anchor="ctr">
            <a:normAutofit/>
          </a:bodyPr>
          <a:lstStyle>
            <a:lvl1pPr algn="l" rtl="0" eaLnBrk="1" latinLnBrk="0" hangingPunct="1">
              <a:spcBef>
                <a:spcPct val="0"/>
              </a:spcBef>
              <a:buNone/>
              <a:defRPr kumimoji="0" sz="4300" kern="1200">
                <a:solidFill>
                  <a:schemeClr val="lt1"/>
                </a:solidFill>
                <a:effectLst>
                  <a:outerShdw blurRad="50000" dist="30000" dir="5400000" algn="tl" rotWithShape="0">
                    <a:srgbClr val="000000">
                      <a:alpha val="30000"/>
                    </a:srgbClr>
                  </a:outerShdw>
                </a:effectLst>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extLst/>
          </a:lstStyle>
          <a:p>
            <a:r>
              <a:rPr lang="es-ES" sz="5300" dirty="0">
                <a:solidFill>
                  <a:schemeClr val="bg1"/>
                </a:solidFill>
                <a:latin typeface="Arial Bold"/>
              </a:rPr>
              <a:t>Previsualizar los datos</a:t>
            </a:r>
          </a:p>
        </p:txBody>
      </p:sp>
      <p:pic>
        <p:nvPicPr>
          <p:cNvPr id="5" name="Imagen 4">
            <a:extLst>
              <a:ext uri="{FF2B5EF4-FFF2-40B4-BE49-F238E27FC236}">
                <a16:creationId xmlns:a16="http://schemas.microsoft.com/office/drawing/2014/main" id="{33BECB9B-0FC9-FD91-ABCE-8ED618F95E58}"/>
              </a:ext>
            </a:extLst>
          </p:cNvPr>
          <p:cNvPicPr>
            <a:picLocks noChangeAspect="1"/>
          </p:cNvPicPr>
          <p:nvPr/>
        </p:nvPicPr>
        <p:blipFill>
          <a:blip r:embed="rId2"/>
          <a:stretch>
            <a:fillRect/>
          </a:stretch>
        </p:blipFill>
        <p:spPr>
          <a:xfrm>
            <a:off x="1351888" y="1372324"/>
            <a:ext cx="8495850" cy="4657364"/>
          </a:xfrm>
          <a:prstGeom prst="rect">
            <a:avLst/>
          </a:prstGeom>
        </p:spPr>
      </p:pic>
    </p:spTree>
    <p:extLst>
      <p:ext uri="{BB962C8B-B14F-4D97-AF65-F5344CB8AC3E}">
        <p14:creationId xmlns:p14="http://schemas.microsoft.com/office/powerpoint/2010/main" val="405544064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58CEA0-601C-9E03-9A4C-CA6C5F8E569B}"/>
            </a:ext>
          </a:extLst>
        </p:cNvPr>
        <p:cNvGrpSpPr/>
        <p:nvPr/>
      </p:nvGrpSpPr>
      <p:grpSpPr>
        <a:xfrm>
          <a:off x="0" y="0"/>
          <a:ext cx="0" cy="0"/>
          <a:chOff x="0" y="0"/>
          <a:chExt cx="0" cy="0"/>
        </a:xfrm>
      </p:grpSpPr>
      <p:sp>
        <p:nvSpPr>
          <p:cNvPr id="2" name="1 Título">
            <a:extLst>
              <a:ext uri="{FF2B5EF4-FFF2-40B4-BE49-F238E27FC236}">
                <a16:creationId xmlns:a16="http://schemas.microsoft.com/office/drawing/2014/main" id="{DB3C91DF-9C44-C511-A7F7-C60A8EF44A60}"/>
              </a:ext>
            </a:extLst>
          </p:cNvPr>
          <p:cNvSpPr txBox="1">
            <a:spLocks/>
          </p:cNvSpPr>
          <p:nvPr/>
        </p:nvSpPr>
        <p:spPr>
          <a:xfrm>
            <a:off x="543320" y="122224"/>
            <a:ext cx="11126709" cy="1143000"/>
          </a:xfrm>
          <a:prstGeom prst="rect">
            <a:avLst/>
          </a:prstGeom>
        </p:spPr>
        <p:style>
          <a:lnRef idx="1">
            <a:schemeClr val="accent1"/>
          </a:lnRef>
          <a:fillRef idx="2">
            <a:schemeClr val="accent1"/>
          </a:fillRef>
          <a:effectRef idx="1">
            <a:schemeClr val="accent1"/>
          </a:effectRef>
          <a:fontRef idx="minor">
            <a:schemeClr val="dk1"/>
          </a:fontRef>
        </p:style>
        <p:txBody>
          <a:bodyPr anchor="ctr">
            <a:normAutofit/>
          </a:bodyPr>
          <a:lstStyle>
            <a:lvl1pPr algn="l" rtl="0" eaLnBrk="1" latinLnBrk="0" hangingPunct="1">
              <a:spcBef>
                <a:spcPct val="0"/>
              </a:spcBef>
              <a:buNone/>
              <a:defRPr kumimoji="0" sz="4300" kern="1200">
                <a:solidFill>
                  <a:schemeClr val="lt1"/>
                </a:solidFill>
                <a:effectLst>
                  <a:outerShdw blurRad="50000" dist="30000" dir="5400000" algn="tl" rotWithShape="0">
                    <a:srgbClr val="000000">
                      <a:alpha val="30000"/>
                    </a:srgbClr>
                  </a:outerShdw>
                </a:effectLst>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extLst/>
          </a:lstStyle>
          <a:p>
            <a:r>
              <a:rPr lang="es-ES" sz="5300" dirty="0">
                <a:solidFill>
                  <a:schemeClr val="bg1"/>
                </a:solidFill>
                <a:latin typeface="Arial Bold"/>
              </a:rPr>
              <a:t>Comprobar k-anonimidad</a:t>
            </a:r>
          </a:p>
        </p:txBody>
      </p:sp>
      <p:pic>
        <p:nvPicPr>
          <p:cNvPr id="3" name="Imagen 2">
            <a:extLst>
              <a:ext uri="{FF2B5EF4-FFF2-40B4-BE49-F238E27FC236}">
                <a16:creationId xmlns:a16="http://schemas.microsoft.com/office/drawing/2014/main" id="{14556D29-984A-8692-BC7C-F19B87CF0CEF}"/>
              </a:ext>
            </a:extLst>
          </p:cNvPr>
          <p:cNvPicPr>
            <a:picLocks noChangeAspect="1"/>
          </p:cNvPicPr>
          <p:nvPr/>
        </p:nvPicPr>
        <p:blipFill>
          <a:blip r:embed="rId2"/>
          <a:stretch>
            <a:fillRect/>
          </a:stretch>
        </p:blipFill>
        <p:spPr>
          <a:xfrm>
            <a:off x="2547611" y="1596288"/>
            <a:ext cx="7096778" cy="4957627"/>
          </a:xfrm>
          <a:prstGeom prst="rect">
            <a:avLst/>
          </a:prstGeom>
        </p:spPr>
      </p:pic>
      <p:sp>
        <p:nvSpPr>
          <p:cNvPr id="4" name="Elipse 3">
            <a:extLst>
              <a:ext uri="{FF2B5EF4-FFF2-40B4-BE49-F238E27FC236}">
                <a16:creationId xmlns:a16="http://schemas.microsoft.com/office/drawing/2014/main" id="{F4321E62-2E47-CE41-A886-3327591A0C4D}"/>
              </a:ext>
            </a:extLst>
          </p:cNvPr>
          <p:cNvSpPr/>
          <p:nvPr/>
        </p:nvSpPr>
        <p:spPr>
          <a:xfrm>
            <a:off x="6321701" y="5426948"/>
            <a:ext cx="1965960" cy="132588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Tree>
    <p:extLst>
      <p:ext uri="{BB962C8B-B14F-4D97-AF65-F5344CB8AC3E}">
        <p14:creationId xmlns:p14="http://schemas.microsoft.com/office/powerpoint/2010/main" val="199382832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98E528-6882-EA82-2F4B-E5AB5DBEA12B}"/>
            </a:ext>
          </a:extLst>
        </p:cNvPr>
        <p:cNvGrpSpPr/>
        <p:nvPr/>
      </p:nvGrpSpPr>
      <p:grpSpPr>
        <a:xfrm>
          <a:off x="0" y="0"/>
          <a:ext cx="0" cy="0"/>
          <a:chOff x="0" y="0"/>
          <a:chExt cx="0" cy="0"/>
        </a:xfrm>
      </p:grpSpPr>
      <p:sp>
        <p:nvSpPr>
          <p:cNvPr id="2" name="1 Título">
            <a:extLst>
              <a:ext uri="{FF2B5EF4-FFF2-40B4-BE49-F238E27FC236}">
                <a16:creationId xmlns:a16="http://schemas.microsoft.com/office/drawing/2014/main" id="{6881B8F8-B9A1-8CF7-82B3-D16682D4B906}"/>
              </a:ext>
            </a:extLst>
          </p:cNvPr>
          <p:cNvSpPr txBox="1">
            <a:spLocks/>
          </p:cNvSpPr>
          <p:nvPr/>
        </p:nvSpPr>
        <p:spPr>
          <a:xfrm>
            <a:off x="543320" y="122224"/>
            <a:ext cx="11126709" cy="1143000"/>
          </a:xfrm>
          <a:prstGeom prst="rect">
            <a:avLst/>
          </a:prstGeom>
        </p:spPr>
        <p:style>
          <a:lnRef idx="1">
            <a:schemeClr val="accent1"/>
          </a:lnRef>
          <a:fillRef idx="2">
            <a:schemeClr val="accent1"/>
          </a:fillRef>
          <a:effectRef idx="1">
            <a:schemeClr val="accent1"/>
          </a:effectRef>
          <a:fontRef idx="minor">
            <a:schemeClr val="dk1"/>
          </a:fontRef>
        </p:style>
        <p:txBody>
          <a:bodyPr anchor="ctr">
            <a:normAutofit/>
          </a:bodyPr>
          <a:lstStyle>
            <a:lvl1pPr algn="l" rtl="0" eaLnBrk="1" latinLnBrk="0" hangingPunct="1">
              <a:spcBef>
                <a:spcPct val="0"/>
              </a:spcBef>
              <a:buNone/>
              <a:defRPr kumimoji="0" sz="4300" kern="1200">
                <a:solidFill>
                  <a:schemeClr val="lt1"/>
                </a:solidFill>
                <a:effectLst>
                  <a:outerShdw blurRad="50000" dist="30000" dir="5400000" algn="tl" rotWithShape="0">
                    <a:srgbClr val="000000">
                      <a:alpha val="30000"/>
                    </a:srgbClr>
                  </a:outerShdw>
                </a:effectLst>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extLst/>
          </a:lstStyle>
          <a:p>
            <a:r>
              <a:rPr lang="es-ES" sz="5300" dirty="0">
                <a:solidFill>
                  <a:schemeClr val="bg1"/>
                </a:solidFill>
                <a:latin typeface="Arial Bold"/>
              </a:rPr>
              <a:t>Comprobar k-anonimidad</a:t>
            </a:r>
          </a:p>
        </p:txBody>
      </p:sp>
      <p:pic>
        <p:nvPicPr>
          <p:cNvPr id="3" name="Imagen 2">
            <a:extLst>
              <a:ext uri="{FF2B5EF4-FFF2-40B4-BE49-F238E27FC236}">
                <a16:creationId xmlns:a16="http://schemas.microsoft.com/office/drawing/2014/main" id="{44EF619A-A865-C9B1-0A30-9D85EFE1BC09}"/>
              </a:ext>
            </a:extLst>
          </p:cNvPr>
          <p:cNvPicPr>
            <a:picLocks noChangeAspect="1"/>
          </p:cNvPicPr>
          <p:nvPr/>
        </p:nvPicPr>
        <p:blipFill>
          <a:blip r:embed="rId2"/>
          <a:stretch>
            <a:fillRect/>
          </a:stretch>
        </p:blipFill>
        <p:spPr>
          <a:xfrm>
            <a:off x="1728196" y="1849763"/>
            <a:ext cx="8478433" cy="4286848"/>
          </a:xfrm>
          <a:prstGeom prst="rect">
            <a:avLst/>
          </a:prstGeom>
        </p:spPr>
      </p:pic>
      <p:sp>
        <p:nvSpPr>
          <p:cNvPr id="4" name="Elipse 3">
            <a:extLst>
              <a:ext uri="{FF2B5EF4-FFF2-40B4-BE49-F238E27FC236}">
                <a16:creationId xmlns:a16="http://schemas.microsoft.com/office/drawing/2014/main" id="{DAEC46CB-47DF-511F-FEB7-D5AEDB6A0FAB}"/>
              </a:ext>
            </a:extLst>
          </p:cNvPr>
          <p:cNvSpPr/>
          <p:nvPr/>
        </p:nvSpPr>
        <p:spPr>
          <a:xfrm>
            <a:off x="2878327" y="4883691"/>
            <a:ext cx="1607948" cy="759872"/>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5" name="Elipse 4">
            <a:extLst>
              <a:ext uri="{FF2B5EF4-FFF2-40B4-BE49-F238E27FC236}">
                <a16:creationId xmlns:a16="http://schemas.microsoft.com/office/drawing/2014/main" id="{5F5C4B11-609B-6B23-F402-DFCA39B8D94A}"/>
              </a:ext>
            </a:extLst>
          </p:cNvPr>
          <p:cNvSpPr/>
          <p:nvPr/>
        </p:nvSpPr>
        <p:spPr>
          <a:xfrm>
            <a:off x="8644093" y="5522659"/>
            <a:ext cx="1607948" cy="759872"/>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Tree>
    <p:extLst>
      <p:ext uri="{BB962C8B-B14F-4D97-AF65-F5344CB8AC3E}">
        <p14:creationId xmlns:p14="http://schemas.microsoft.com/office/powerpoint/2010/main" val="269929078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540644-4B93-5808-4E91-54059FB4C5B6}"/>
            </a:ext>
          </a:extLst>
        </p:cNvPr>
        <p:cNvGrpSpPr/>
        <p:nvPr/>
      </p:nvGrpSpPr>
      <p:grpSpPr>
        <a:xfrm>
          <a:off x="0" y="0"/>
          <a:ext cx="0" cy="0"/>
          <a:chOff x="0" y="0"/>
          <a:chExt cx="0" cy="0"/>
        </a:xfrm>
      </p:grpSpPr>
      <p:sp>
        <p:nvSpPr>
          <p:cNvPr id="2" name="1 Título">
            <a:extLst>
              <a:ext uri="{FF2B5EF4-FFF2-40B4-BE49-F238E27FC236}">
                <a16:creationId xmlns:a16="http://schemas.microsoft.com/office/drawing/2014/main" id="{8C745665-006A-7307-7A63-4AE1B5E91C24}"/>
              </a:ext>
            </a:extLst>
          </p:cNvPr>
          <p:cNvSpPr txBox="1">
            <a:spLocks/>
          </p:cNvSpPr>
          <p:nvPr/>
        </p:nvSpPr>
        <p:spPr>
          <a:xfrm>
            <a:off x="543320" y="122224"/>
            <a:ext cx="11126709" cy="1143000"/>
          </a:xfrm>
          <a:prstGeom prst="rect">
            <a:avLst/>
          </a:prstGeom>
        </p:spPr>
        <p:style>
          <a:lnRef idx="1">
            <a:schemeClr val="accent1"/>
          </a:lnRef>
          <a:fillRef idx="2">
            <a:schemeClr val="accent1"/>
          </a:fillRef>
          <a:effectRef idx="1">
            <a:schemeClr val="accent1"/>
          </a:effectRef>
          <a:fontRef idx="minor">
            <a:schemeClr val="dk1"/>
          </a:fontRef>
        </p:style>
        <p:txBody>
          <a:bodyPr anchor="ctr">
            <a:normAutofit/>
          </a:bodyPr>
          <a:lstStyle>
            <a:lvl1pPr algn="l" rtl="0" eaLnBrk="1" latinLnBrk="0" hangingPunct="1">
              <a:spcBef>
                <a:spcPct val="0"/>
              </a:spcBef>
              <a:buNone/>
              <a:defRPr kumimoji="0" sz="4300" kern="1200">
                <a:solidFill>
                  <a:schemeClr val="lt1"/>
                </a:solidFill>
                <a:effectLst>
                  <a:outerShdw blurRad="50000" dist="30000" dir="5400000" algn="tl" rotWithShape="0">
                    <a:srgbClr val="000000">
                      <a:alpha val="30000"/>
                    </a:srgbClr>
                  </a:outerShdw>
                </a:effectLst>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extLst/>
          </a:lstStyle>
          <a:p>
            <a:r>
              <a:rPr lang="es-ES" sz="5300" dirty="0">
                <a:solidFill>
                  <a:schemeClr val="bg1"/>
                </a:solidFill>
                <a:latin typeface="Arial Bold"/>
              </a:rPr>
              <a:t>Comprobar k-anonimidad</a:t>
            </a:r>
          </a:p>
        </p:txBody>
      </p:sp>
      <p:pic>
        <p:nvPicPr>
          <p:cNvPr id="6" name="Imagen 5">
            <a:extLst>
              <a:ext uri="{FF2B5EF4-FFF2-40B4-BE49-F238E27FC236}">
                <a16:creationId xmlns:a16="http://schemas.microsoft.com/office/drawing/2014/main" id="{A2DC85FF-7D32-166E-6D1E-82D6E1CA9951}"/>
              </a:ext>
            </a:extLst>
          </p:cNvPr>
          <p:cNvPicPr>
            <a:picLocks noChangeAspect="1"/>
          </p:cNvPicPr>
          <p:nvPr/>
        </p:nvPicPr>
        <p:blipFill>
          <a:blip r:embed="rId2"/>
          <a:stretch>
            <a:fillRect/>
          </a:stretch>
        </p:blipFill>
        <p:spPr>
          <a:xfrm>
            <a:off x="1948164" y="1784175"/>
            <a:ext cx="8364117" cy="4591691"/>
          </a:xfrm>
          <a:prstGeom prst="rect">
            <a:avLst/>
          </a:prstGeom>
        </p:spPr>
      </p:pic>
    </p:spTree>
    <p:extLst>
      <p:ext uri="{BB962C8B-B14F-4D97-AF65-F5344CB8AC3E}">
        <p14:creationId xmlns:p14="http://schemas.microsoft.com/office/powerpoint/2010/main" val="148418528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A9DE6E-81BF-2162-F14E-41FE12323B00}"/>
            </a:ext>
          </a:extLst>
        </p:cNvPr>
        <p:cNvGrpSpPr/>
        <p:nvPr/>
      </p:nvGrpSpPr>
      <p:grpSpPr>
        <a:xfrm>
          <a:off x="0" y="0"/>
          <a:ext cx="0" cy="0"/>
          <a:chOff x="0" y="0"/>
          <a:chExt cx="0" cy="0"/>
        </a:xfrm>
      </p:grpSpPr>
      <p:sp>
        <p:nvSpPr>
          <p:cNvPr id="2" name="1 Título">
            <a:extLst>
              <a:ext uri="{FF2B5EF4-FFF2-40B4-BE49-F238E27FC236}">
                <a16:creationId xmlns:a16="http://schemas.microsoft.com/office/drawing/2014/main" id="{790D1EE1-B5EA-AD87-7BE8-7C0F0C43794A}"/>
              </a:ext>
            </a:extLst>
          </p:cNvPr>
          <p:cNvSpPr txBox="1">
            <a:spLocks/>
          </p:cNvSpPr>
          <p:nvPr/>
        </p:nvSpPr>
        <p:spPr>
          <a:xfrm>
            <a:off x="543320" y="122224"/>
            <a:ext cx="11126709" cy="1143000"/>
          </a:xfrm>
          <a:prstGeom prst="rect">
            <a:avLst/>
          </a:prstGeom>
        </p:spPr>
        <p:style>
          <a:lnRef idx="1">
            <a:schemeClr val="accent1"/>
          </a:lnRef>
          <a:fillRef idx="2">
            <a:schemeClr val="accent1"/>
          </a:fillRef>
          <a:effectRef idx="1">
            <a:schemeClr val="accent1"/>
          </a:effectRef>
          <a:fontRef idx="minor">
            <a:schemeClr val="dk1"/>
          </a:fontRef>
        </p:style>
        <p:txBody>
          <a:bodyPr anchor="ctr">
            <a:normAutofit/>
          </a:bodyPr>
          <a:lstStyle>
            <a:lvl1pPr algn="l" rtl="0" eaLnBrk="1" latinLnBrk="0" hangingPunct="1">
              <a:spcBef>
                <a:spcPct val="0"/>
              </a:spcBef>
              <a:buNone/>
              <a:defRPr kumimoji="0" sz="4300" kern="1200">
                <a:solidFill>
                  <a:schemeClr val="lt1"/>
                </a:solidFill>
                <a:effectLst>
                  <a:outerShdw blurRad="50000" dist="30000" dir="5400000" algn="tl" rotWithShape="0">
                    <a:srgbClr val="000000">
                      <a:alpha val="30000"/>
                    </a:srgbClr>
                  </a:outerShdw>
                </a:effectLst>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extLst/>
          </a:lstStyle>
          <a:p>
            <a:r>
              <a:rPr lang="es-ES" sz="5300" dirty="0">
                <a:solidFill>
                  <a:schemeClr val="bg1"/>
                </a:solidFill>
                <a:latin typeface="Arial Bold"/>
              </a:rPr>
              <a:t>Crear una máscara</a:t>
            </a:r>
          </a:p>
        </p:txBody>
      </p:sp>
      <p:pic>
        <p:nvPicPr>
          <p:cNvPr id="3" name="Imagen 2">
            <a:extLst>
              <a:ext uri="{FF2B5EF4-FFF2-40B4-BE49-F238E27FC236}">
                <a16:creationId xmlns:a16="http://schemas.microsoft.com/office/drawing/2014/main" id="{AC06369A-B5D2-7BEC-104D-B0EBD618729B}"/>
              </a:ext>
            </a:extLst>
          </p:cNvPr>
          <p:cNvPicPr>
            <a:picLocks noChangeAspect="1"/>
          </p:cNvPicPr>
          <p:nvPr/>
        </p:nvPicPr>
        <p:blipFill>
          <a:blip r:embed="rId2"/>
          <a:stretch>
            <a:fillRect/>
          </a:stretch>
        </p:blipFill>
        <p:spPr>
          <a:xfrm>
            <a:off x="1771068" y="1724584"/>
            <a:ext cx="8335538" cy="4105848"/>
          </a:xfrm>
          <a:prstGeom prst="rect">
            <a:avLst/>
          </a:prstGeom>
        </p:spPr>
      </p:pic>
    </p:spTree>
    <p:extLst>
      <p:ext uri="{BB962C8B-B14F-4D97-AF65-F5344CB8AC3E}">
        <p14:creationId xmlns:p14="http://schemas.microsoft.com/office/powerpoint/2010/main" val="343957869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422CD3-DF5F-2730-6A1F-9A643978946C}"/>
            </a:ext>
          </a:extLst>
        </p:cNvPr>
        <p:cNvGrpSpPr/>
        <p:nvPr/>
      </p:nvGrpSpPr>
      <p:grpSpPr>
        <a:xfrm>
          <a:off x="0" y="0"/>
          <a:ext cx="0" cy="0"/>
          <a:chOff x="0" y="0"/>
          <a:chExt cx="0" cy="0"/>
        </a:xfrm>
      </p:grpSpPr>
      <p:sp>
        <p:nvSpPr>
          <p:cNvPr id="2" name="1 Título">
            <a:extLst>
              <a:ext uri="{FF2B5EF4-FFF2-40B4-BE49-F238E27FC236}">
                <a16:creationId xmlns:a16="http://schemas.microsoft.com/office/drawing/2014/main" id="{252C3679-0411-DB72-490C-7ECBBC41C65C}"/>
              </a:ext>
            </a:extLst>
          </p:cNvPr>
          <p:cNvSpPr txBox="1">
            <a:spLocks/>
          </p:cNvSpPr>
          <p:nvPr/>
        </p:nvSpPr>
        <p:spPr>
          <a:xfrm>
            <a:off x="543320" y="122224"/>
            <a:ext cx="11126709" cy="1143000"/>
          </a:xfrm>
          <a:prstGeom prst="rect">
            <a:avLst/>
          </a:prstGeom>
        </p:spPr>
        <p:style>
          <a:lnRef idx="1">
            <a:schemeClr val="accent1"/>
          </a:lnRef>
          <a:fillRef idx="2">
            <a:schemeClr val="accent1"/>
          </a:fillRef>
          <a:effectRef idx="1">
            <a:schemeClr val="accent1"/>
          </a:effectRef>
          <a:fontRef idx="minor">
            <a:schemeClr val="dk1"/>
          </a:fontRef>
        </p:style>
        <p:txBody>
          <a:bodyPr anchor="ctr">
            <a:normAutofit fontScale="92500"/>
          </a:bodyPr>
          <a:lstStyle>
            <a:lvl1pPr algn="l" rtl="0" eaLnBrk="1" latinLnBrk="0" hangingPunct="1">
              <a:spcBef>
                <a:spcPct val="0"/>
              </a:spcBef>
              <a:buNone/>
              <a:defRPr kumimoji="0" sz="4300" kern="1200">
                <a:solidFill>
                  <a:schemeClr val="lt1"/>
                </a:solidFill>
                <a:effectLst>
                  <a:outerShdw blurRad="50000" dist="30000" dir="5400000" algn="tl" rotWithShape="0">
                    <a:srgbClr val="000000">
                      <a:alpha val="30000"/>
                    </a:srgbClr>
                  </a:outerShdw>
                </a:effectLst>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extLst/>
          </a:lstStyle>
          <a:p>
            <a:r>
              <a:rPr lang="es-ES" sz="5300" dirty="0">
                <a:solidFill>
                  <a:schemeClr val="bg1"/>
                </a:solidFill>
                <a:latin typeface="Arial Bold"/>
              </a:rPr>
              <a:t>Generalización: creación de jerarquías</a:t>
            </a:r>
          </a:p>
        </p:txBody>
      </p:sp>
      <p:pic>
        <p:nvPicPr>
          <p:cNvPr id="3" name="Imagen 2">
            <a:extLst>
              <a:ext uri="{FF2B5EF4-FFF2-40B4-BE49-F238E27FC236}">
                <a16:creationId xmlns:a16="http://schemas.microsoft.com/office/drawing/2014/main" id="{A540A469-6C9C-EFCD-C923-DFFA88095809}"/>
              </a:ext>
            </a:extLst>
          </p:cNvPr>
          <p:cNvPicPr>
            <a:picLocks noChangeAspect="1"/>
          </p:cNvPicPr>
          <p:nvPr/>
        </p:nvPicPr>
        <p:blipFill>
          <a:blip r:embed="rId2"/>
          <a:stretch>
            <a:fillRect/>
          </a:stretch>
        </p:blipFill>
        <p:spPr>
          <a:xfrm>
            <a:off x="1753434" y="1684191"/>
            <a:ext cx="8116102" cy="4780902"/>
          </a:xfrm>
          <a:prstGeom prst="rect">
            <a:avLst/>
          </a:prstGeom>
        </p:spPr>
      </p:pic>
      <p:sp>
        <p:nvSpPr>
          <p:cNvPr id="4" name="Elipse 3">
            <a:extLst>
              <a:ext uri="{FF2B5EF4-FFF2-40B4-BE49-F238E27FC236}">
                <a16:creationId xmlns:a16="http://schemas.microsoft.com/office/drawing/2014/main" id="{2A411B89-DA5A-52EA-277B-3047283D1BE8}"/>
              </a:ext>
            </a:extLst>
          </p:cNvPr>
          <p:cNvSpPr/>
          <p:nvPr/>
        </p:nvSpPr>
        <p:spPr>
          <a:xfrm>
            <a:off x="1474358" y="3955004"/>
            <a:ext cx="1607948" cy="759872"/>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5" name="Elipse 4">
            <a:extLst>
              <a:ext uri="{FF2B5EF4-FFF2-40B4-BE49-F238E27FC236}">
                <a16:creationId xmlns:a16="http://schemas.microsoft.com/office/drawing/2014/main" id="{BDC2D4A4-CCF9-242F-B3C9-34F11FA25271}"/>
              </a:ext>
            </a:extLst>
          </p:cNvPr>
          <p:cNvSpPr/>
          <p:nvPr/>
        </p:nvSpPr>
        <p:spPr>
          <a:xfrm>
            <a:off x="8401126" y="5730790"/>
            <a:ext cx="1607948" cy="759872"/>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Tree>
    <p:extLst>
      <p:ext uri="{BB962C8B-B14F-4D97-AF65-F5344CB8AC3E}">
        <p14:creationId xmlns:p14="http://schemas.microsoft.com/office/powerpoint/2010/main" val="116416591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1FD79C-BD43-1321-EA0C-DFB12E4975F2}"/>
            </a:ext>
          </a:extLst>
        </p:cNvPr>
        <p:cNvGrpSpPr/>
        <p:nvPr/>
      </p:nvGrpSpPr>
      <p:grpSpPr>
        <a:xfrm>
          <a:off x="0" y="0"/>
          <a:ext cx="0" cy="0"/>
          <a:chOff x="0" y="0"/>
          <a:chExt cx="0" cy="0"/>
        </a:xfrm>
      </p:grpSpPr>
      <p:sp>
        <p:nvSpPr>
          <p:cNvPr id="2" name="1 Título">
            <a:extLst>
              <a:ext uri="{FF2B5EF4-FFF2-40B4-BE49-F238E27FC236}">
                <a16:creationId xmlns:a16="http://schemas.microsoft.com/office/drawing/2014/main" id="{3A3854CC-5B89-FBE6-4CDC-05B5A7C66136}"/>
              </a:ext>
            </a:extLst>
          </p:cNvPr>
          <p:cNvSpPr txBox="1">
            <a:spLocks/>
          </p:cNvSpPr>
          <p:nvPr/>
        </p:nvSpPr>
        <p:spPr>
          <a:xfrm>
            <a:off x="543320" y="122224"/>
            <a:ext cx="11126709" cy="1143000"/>
          </a:xfrm>
          <a:prstGeom prst="rect">
            <a:avLst/>
          </a:prstGeom>
        </p:spPr>
        <p:style>
          <a:lnRef idx="1">
            <a:schemeClr val="accent1"/>
          </a:lnRef>
          <a:fillRef idx="2">
            <a:schemeClr val="accent1"/>
          </a:fillRef>
          <a:effectRef idx="1">
            <a:schemeClr val="accent1"/>
          </a:effectRef>
          <a:fontRef idx="minor">
            <a:schemeClr val="dk1"/>
          </a:fontRef>
        </p:style>
        <p:txBody>
          <a:bodyPr anchor="ctr">
            <a:normAutofit fontScale="92500"/>
          </a:bodyPr>
          <a:lstStyle>
            <a:lvl1pPr algn="l" rtl="0" eaLnBrk="1" latinLnBrk="0" hangingPunct="1">
              <a:spcBef>
                <a:spcPct val="0"/>
              </a:spcBef>
              <a:buNone/>
              <a:defRPr kumimoji="0" sz="4300" kern="1200">
                <a:solidFill>
                  <a:schemeClr val="lt1"/>
                </a:solidFill>
                <a:effectLst>
                  <a:outerShdw blurRad="50000" dist="30000" dir="5400000" algn="tl" rotWithShape="0">
                    <a:srgbClr val="000000">
                      <a:alpha val="30000"/>
                    </a:srgbClr>
                  </a:outerShdw>
                </a:effectLst>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extLst/>
          </a:lstStyle>
          <a:p>
            <a:r>
              <a:rPr lang="es-ES" sz="5300" dirty="0">
                <a:solidFill>
                  <a:schemeClr val="bg1"/>
                </a:solidFill>
                <a:latin typeface="Arial Bold"/>
              </a:rPr>
              <a:t>Generalización: creación de jerarquías</a:t>
            </a:r>
          </a:p>
        </p:txBody>
      </p:sp>
      <p:pic>
        <p:nvPicPr>
          <p:cNvPr id="3" name="Imagen 2">
            <a:extLst>
              <a:ext uri="{FF2B5EF4-FFF2-40B4-BE49-F238E27FC236}">
                <a16:creationId xmlns:a16="http://schemas.microsoft.com/office/drawing/2014/main" id="{B68D5057-0901-A645-217F-2F54D4316548}"/>
              </a:ext>
            </a:extLst>
          </p:cNvPr>
          <p:cNvPicPr>
            <a:picLocks noChangeAspect="1"/>
          </p:cNvPicPr>
          <p:nvPr/>
        </p:nvPicPr>
        <p:blipFill>
          <a:blip r:embed="rId2"/>
          <a:stretch>
            <a:fillRect/>
          </a:stretch>
        </p:blipFill>
        <p:spPr>
          <a:xfrm>
            <a:off x="1551941" y="1887993"/>
            <a:ext cx="9088118" cy="4706007"/>
          </a:xfrm>
          <a:prstGeom prst="rect">
            <a:avLst/>
          </a:prstGeom>
        </p:spPr>
      </p:pic>
      <p:sp>
        <p:nvSpPr>
          <p:cNvPr id="4" name="Elipse 3">
            <a:extLst>
              <a:ext uri="{FF2B5EF4-FFF2-40B4-BE49-F238E27FC236}">
                <a16:creationId xmlns:a16="http://schemas.microsoft.com/office/drawing/2014/main" id="{7AA2B455-584E-87BD-610A-297F98DECCD4}"/>
              </a:ext>
            </a:extLst>
          </p:cNvPr>
          <p:cNvSpPr/>
          <p:nvPr/>
        </p:nvSpPr>
        <p:spPr>
          <a:xfrm>
            <a:off x="2560208" y="3517522"/>
            <a:ext cx="1607948" cy="759872"/>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5" name="Elipse 4">
            <a:extLst>
              <a:ext uri="{FF2B5EF4-FFF2-40B4-BE49-F238E27FC236}">
                <a16:creationId xmlns:a16="http://schemas.microsoft.com/office/drawing/2014/main" id="{1C8DA6DB-BB55-56AA-8C3F-1D106EB1E2A1}"/>
              </a:ext>
            </a:extLst>
          </p:cNvPr>
          <p:cNvSpPr/>
          <p:nvPr/>
        </p:nvSpPr>
        <p:spPr>
          <a:xfrm>
            <a:off x="2560208" y="4221984"/>
            <a:ext cx="1607948" cy="759872"/>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Tree>
    <p:extLst>
      <p:ext uri="{BB962C8B-B14F-4D97-AF65-F5344CB8AC3E}">
        <p14:creationId xmlns:p14="http://schemas.microsoft.com/office/powerpoint/2010/main" val="66004130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B9992D-C10E-8C55-0850-A7D79BC57C88}"/>
            </a:ext>
          </a:extLst>
        </p:cNvPr>
        <p:cNvGrpSpPr/>
        <p:nvPr/>
      </p:nvGrpSpPr>
      <p:grpSpPr>
        <a:xfrm>
          <a:off x="0" y="0"/>
          <a:ext cx="0" cy="0"/>
          <a:chOff x="0" y="0"/>
          <a:chExt cx="0" cy="0"/>
        </a:xfrm>
      </p:grpSpPr>
      <p:sp>
        <p:nvSpPr>
          <p:cNvPr id="2" name="1 Título">
            <a:extLst>
              <a:ext uri="{FF2B5EF4-FFF2-40B4-BE49-F238E27FC236}">
                <a16:creationId xmlns:a16="http://schemas.microsoft.com/office/drawing/2014/main" id="{ED6A849B-B3EE-69C2-6BC0-EFD3D925EED7}"/>
              </a:ext>
            </a:extLst>
          </p:cNvPr>
          <p:cNvSpPr txBox="1">
            <a:spLocks/>
          </p:cNvSpPr>
          <p:nvPr/>
        </p:nvSpPr>
        <p:spPr>
          <a:xfrm>
            <a:off x="543320" y="122224"/>
            <a:ext cx="11126709" cy="1143000"/>
          </a:xfrm>
          <a:prstGeom prst="rect">
            <a:avLst/>
          </a:prstGeom>
        </p:spPr>
        <p:style>
          <a:lnRef idx="1">
            <a:schemeClr val="accent1"/>
          </a:lnRef>
          <a:fillRef idx="2">
            <a:schemeClr val="accent1"/>
          </a:fillRef>
          <a:effectRef idx="1">
            <a:schemeClr val="accent1"/>
          </a:effectRef>
          <a:fontRef idx="minor">
            <a:schemeClr val="dk1"/>
          </a:fontRef>
        </p:style>
        <p:txBody>
          <a:bodyPr anchor="ctr">
            <a:normAutofit fontScale="92500"/>
          </a:bodyPr>
          <a:lstStyle>
            <a:lvl1pPr algn="l" rtl="0" eaLnBrk="1" latinLnBrk="0" hangingPunct="1">
              <a:spcBef>
                <a:spcPct val="0"/>
              </a:spcBef>
              <a:buNone/>
              <a:defRPr kumimoji="0" sz="4300" kern="1200">
                <a:solidFill>
                  <a:schemeClr val="lt1"/>
                </a:solidFill>
                <a:effectLst>
                  <a:outerShdw blurRad="50000" dist="30000" dir="5400000" algn="tl" rotWithShape="0">
                    <a:srgbClr val="000000">
                      <a:alpha val="30000"/>
                    </a:srgbClr>
                  </a:outerShdw>
                </a:effectLst>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extLst/>
          </a:lstStyle>
          <a:p>
            <a:r>
              <a:rPr lang="es-ES" sz="5300" dirty="0">
                <a:solidFill>
                  <a:schemeClr val="bg1"/>
                </a:solidFill>
                <a:latin typeface="Arial Bold"/>
              </a:rPr>
              <a:t>Generalización: creación de jerarquías</a:t>
            </a:r>
          </a:p>
        </p:txBody>
      </p:sp>
      <p:pic>
        <p:nvPicPr>
          <p:cNvPr id="3" name="Imagen 2">
            <a:extLst>
              <a:ext uri="{FF2B5EF4-FFF2-40B4-BE49-F238E27FC236}">
                <a16:creationId xmlns:a16="http://schemas.microsoft.com/office/drawing/2014/main" id="{093FEF88-6C11-AF65-E3A0-E93F521530F5}"/>
              </a:ext>
            </a:extLst>
          </p:cNvPr>
          <p:cNvPicPr>
            <a:picLocks noChangeAspect="1"/>
          </p:cNvPicPr>
          <p:nvPr/>
        </p:nvPicPr>
        <p:blipFill>
          <a:blip r:embed="rId2"/>
          <a:stretch>
            <a:fillRect/>
          </a:stretch>
        </p:blipFill>
        <p:spPr>
          <a:xfrm>
            <a:off x="1417557" y="1526004"/>
            <a:ext cx="9507277" cy="4867954"/>
          </a:xfrm>
          <a:prstGeom prst="rect">
            <a:avLst/>
          </a:prstGeom>
        </p:spPr>
      </p:pic>
      <p:sp>
        <p:nvSpPr>
          <p:cNvPr id="4" name="Elipse 3">
            <a:extLst>
              <a:ext uri="{FF2B5EF4-FFF2-40B4-BE49-F238E27FC236}">
                <a16:creationId xmlns:a16="http://schemas.microsoft.com/office/drawing/2014/main" id="{06582080-0B18-B88C-6C41-D8C34CE66C22}"/>
              </a:ext>
            </a:extLst>
          </p:cNvPr>
          <p:cNvSpPr/>
          <p:nvPr/>
        </p:nvSpPr>
        <p:spPr>
          <a:xfrm>
            <a:off x="2824030" y="3144396"/>
            <a:ext cx="1607948" cy="1727642"/>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5" name="Elipse 4">
            <a:extLst>
              <a:ext uri="{FF2B5EF4-FFF2-40B4-BE49-F238E27FC236}">
                <a16:creationId xmlns:a16="http://schemas.microsoft.com/office/drawing/2014/main" id="{7AAFC90A-3CBA-DC18-A6E2-19F9F080496F}"/>
              </a:ext>
            </a:extLst>
          </p:cNvPr>
          <p:cNvSpPr/>
          <p:nvPr/>
        </p:nvSpPr>
        <p:spPr>
          <a:xfrm>
            <a:off x="1676517" y="4719276"/>
            <a:ext cx="1607948" cy="759872"/>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Tree>
    <p:extLst>
      <p:ext uri="{BB962C8B-B14F-4D97-AF65-F5344CB8AC3E}">
        <p14:creationId xmlns:p14="http://schemas.microsoft.com/office/powerpoint/2010/main" val="22230992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EC44B9-53CA-F917-CDB6-B4B5D1EA8297}"/>
            </a:ext>
          </a:extLst>
        </p:cNvPr>
        <p:cNvGrpSpPr/>
        <p:nvPr/>
      </p:nvGrpSpPr>
      <p:grpSpPr>
        <a:xfrm>
          <a:off x="0" y="0"/>
          <a:ext cx="0" cy="0"/>
          <a:chOff x="0" y="0"/>
          <a:chExt cx="0" cy="0"/>
        </a:xfrm>
      </p:grpSpPr>
      <p:sp>
        <p:nvSpPr>
          <p:cNvPr id="2" name="1 Título">
            <a:extLst>
              <a:ext uri="{FF2B5EF4-FFF2-40B4-BE49-F238E27FC236}">
                <a16:creationId xmlns:a16="http://schemas.microsoft.com/office/drawing/2014/main" id="{69EBE8DA-3FDE-A5D4-C37A-936B1366076B}"/>
              </a:ext>
            </a:extLst>
          </p:cNvPr>
          <p:cNvSpPr txBox="1">
            <a:spLocks/>
          </p:cNvSpPr>
          <p:nvPr/>
        </p:nvSpPr>
        <p:spPr>
          <a:xfrm>
            <a:off x="543320" y="122224"/>
            <a:ext cx="11126709" cy="1143000"/>
          </a:xfrm>
          <a:prstGeom prst="rect">
            <a:avLst/>
          </a:prstGeom>
        </p:spPr>
        <p:style>
          <a:lnRef idx="1">
            <a:schemeClr val="accent1"/>
          </a:lnRef>
          <a:fillRef idx="2">
            <a:schemeClr val="accent1"/>
          </a:fillRef>
          <a:effectRef idx="1">
            <a:schemeClr val="accent1"/>
          </a:effectRef>
          <a:fontRef idx="minor">
            <a:schemeClr val="dk1"/>
          </a:fontRef>
        </p:style>
        <p:txBody>
          <a:bodyPr anchor="ctr">
            <a:normAutofit fontScale="92500"/>
          </a:bodyPr>
          <a:lstStyle>
            <a:lvl1pPr algn="l" rtl="0" eaLnBrk="1" latinLnBrk="0" hangingPunct="1">
              <a:spcBef>
                <a:spcPct val="0"/>
              </a:spcBef>
              <a:buNone/>
              <a:defRPr kumimoji="0" sz="4300" kern="1200">
                <a:solidFill>
                  <a:schemeClr val="lt1"/>
                </a:solidFill>
                <a:effectLst>
                  <a:outerShdw blurRad="50000" dist="30000" dir="5400000" algn="tl" rotWithShape="0">
                    <a:srgbClr val="000000">
                      <a:alpha val="30000"/>
                    </a:srgbClr>
                  </a:outerShdw>
                </a:effectLst>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extLst/>
          </a:lstStyle>
          <a:p>
            <a:r>
              <a:rPr lang="es-ES" sz="5300" dirty="0">
                <a:solidFill>
                  <a:schemeClr val="bg1"/>
                </a:solidFill>
                <a:latin typeface="Arial Bold"/>
              </a:rPr>
              <a:t>Generalización: creación de jerarquías</a:t>
            </a:r>
          </a:p>
        </p:txBody>
      </p:sp>
      <p:pic>
        <p:nvPicPr>
          <p:cNvPr id="3" name="Imagen 2">
            <a:extLst>
              <a:ext uri="{FF2B5EF4-FFF2-40B4-BE49-F238E27FC236}">
                <a16:creationId xmlns:a16="http://schemas.microsoft.com/office/drawing/2014/main" id="{4747B955-46E5-CE25-1BC7-7BBE55C62772}"/>
              </a:ext>
            </a:extLst>
          </p:cNvPr>
          <p:cNvPicPr>
            <a:picLocks noChangeAspect="1"/>
          </p:cNvPicPr>
          <p:nvPr/>
        </p:nvPicPr>
        <p:blipFill>
          <a:blip r:embed="rId2"/>
          <a:stretch>
            <a:fillRect/>
          </a:stretch>
        </p:blipFill>
        <p:spPr>
          <a:xfrm>
            <a:off x="1662374" y="1587323"/>
            <a:ext cx="8649907" cy="4620270"/>
          </a:xfrm>
          <a:prstGeom prst="rect">
            <a:avLst/>
          </a:prstGeom>
        </p:spPr>
      </p:pic>
    </p:spTree>
    <p:extLst>
      <p:ext uri="{BB962C8B-B14F-4D97-AF65-F5344CB8AC3E}">
        <p14:creationId xmlns:p14="http://schemas.microsoft.com/office/powerpoint/2010/main" val="339772437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947201-2A94-8EE0-BEB6-56AA04E6F447}"/>
            </a:ext>
          </a:extLst>
        </p:cNvPr>
        <p:cNvGrpSpPr/>
        <p:nvPr/>
      </p:nvGrpSpPr>
      <p:grpSpPr>
        <a:xfrm>
          <a:off x="0" y="0"/>
          <a:ext cx="0" cy="0"/>
          <a:chOff x="0" y="0"/>
          <a:chExt cx="0" cy="0"/>
        </a:xfrm>
      </p:grpSpPr>
      <p:sp>
        <p:nvSpPr>
          <p:cNvPr id="2" name="1 Título">
            <a:extLst>
              <a:ext uri="{FF2B5EF4-FFF2-40B4-BE49-F238E27FC236}">
                <a16:creationId xmlns:a16="http://schemas.microsoft.com/office/drawing/2014/main" id="{AC3EAB0C-028E-ACDE-6564-0BF956803033}"/>
              </a:ext>
            </a:extLst>
          </p:cNvPr>
          <p:cNvSpPr txBox="1">
            <a:spLocks/>
          </p:cNvSpPr>
          <p:nvPr/>
        </p:nvSpPr>
        <p:spPr>
          <a:xfrm>
            <a:off x="543320" y="122224"/>
            <a:ext cx="11126709" cy="1143000"/>
          </a:xfrm>
          <a:prstGeom prst="rect">
            <a:avLst/>
          </a:prstGeom>
        </p:spPr>
        <p:style>
          <a:lnRef idx="1">
            <a:schemeClr val="accent1"/>
          </a:lnRef>
          <a:fillRef idx="2">
            <a:schemeClr val="accent1"/>
          </a:fillRef>
          <a:effectRef idx="1">
            <a:schemeClr val="accent1"/>
          </a:effectRef>
          <a:fontRef idx="minor">
            <a:schemeClr val="dk1"/>
          </a:fontRef>
        </p:style>
        <p:txBody>
          <a:bodyPr anchor="ctr">
            <a:normAutofit fontScale="92500"/>
          </a:bodyPr>
          <a:lstStyle>
            <a:lvl1pPr algn="l" rtl="0" eaLnBrk="1" latinLnBrk="0" hangingPunct="1">
              <a:spcBef>
                <a:spcPct val="0"/>
              </a:spcBef>
              <a:buNone/>
              <a:defRPr kumimoji="0" sz="4300" kern="1200">
                <a:solidFill>
                  <a:schemeClr val="lt1"/>
                </a:solidFill>
                <a:effectLst>
                  <a:outerShdw blurRad="50000" dist="30000" dir="5400000" algn="tl" rotWithShape="0">
                    <a:srgbClr val="000000">
                      <a:alpha val="30000"/>
                    </a:srgbClr>
                  </a:outerShdw>
                </a:effectLst>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extLst/>
          </a:lstStyle>
          <a:p>
            <a:r>
              <a:rPr lang="es-ES" sz="5300" dirty="0" err="1">
                <a:solidFill>
                  <a:schemeClr val="bg1"/>
                </a:solidFill>
                <a:latin typeface="Arial Bold"/>
              </a:rPr>
              <a:t>Anonimización</a:t>
            </a:r>
            <a:r>
              <a:rPr lang="es-ES" sz="5300" dirty="0">
                <a:solidFill>
                  <a:schemeClr val="bg1"/>
                </a:solidFill>
                <a:latin typeface="Arial Bold"/>
              </a:rPr>
              <a:t>: creación del algoritmo</a:t>
            </a:r>
          </a:p>
        </p:txBody>
      </p:sp>
      <p:pic>
        <p:nvPicPr>
          <p:cNvPr id="3" name="Imagen 2">
            <a:extLst>
              <a:ext uri="{FF2B5EF4-FFF2-40B4-BE49-F238E27FC236}">
                <a16:creationId xmlns:a16="http://schemas.microsoft.com/office/drawing/2014/main" id="{C5E67331-004B-2826-2A35-64E34EB9DCFD}"/>
              </a:ext>
            </a:extLst>
          </p:cNvPr>
          <p:cNvPicPr>
            <a:picLocks noChangeAspect="1"/>
          </p:cNvPicPr>
          <p:nvPr/>
        </p:nvPicPr>
        <p:blipFill>
          <a:blip r:embed="rId2"/>
          <a:stretch>
            <a:fillRect/>
          </a:stretch>
        </p:blipFill>
        <p:spPr>
          <a:xfrm>
            <a:off x="1463938" y="1602177"/>
            <a:ext cx="7887504" cy="4680354"/>
          </a:xfrm>
          <a:prstGeom prst="rect">
            <a:avLst/>
          </a:prstGeom>
        </p:spPr>
      </p:pic>
      <p:sp>
        <p:nvSpPr>
          <p:cNvPr id="4" name="Elipse 3">
            <a:extLst>
              <a:ext uri="{FF2B5EF4-FFF2-40B4-BE49-F238E27FC236}">
                <a16:creationId xmlns:a16="http://schemas.microsoft.com/office/drawing/2014/main" id="{704BBFF1-7F47-35B7-E5C8-F094F41033FF}"/>
              </a:ext>
            </a:extLst>
          </p:cNvPr>
          <p:cNvSpPr/>
          <p:nvPr/>
        </p:nvSpPr>
        <p:spPr>
          <a:xfrm>
            <a:off x="1184862" y="4319226"/>
            <a:ext cx="1607948" cy="759872"/>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Tree>
    <p:extLst>
      <p:ext uri="{BB962C8B-B14F-4D97-AF65-F5344CB8AC3E}">
        <p14:creationId xmlns:p14="http://schemas.microsoft.com/office/powerpoint/2010/main" val="2911425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12B0FF-A5F5-5E52-EE4E-F20D1293C0A8}"/>
            </a:ext>
          </a:extLst>
        </p:cNvPr>
        <p:cNvGrpSpPr/>
        <p:nvPr/>
      </p:nvGrpSpPr>
      <p:grpSpPr>
        <a:xfrm>
          <a:off x="0" y="0"/>
          <a:ext cx="0" cy="0"/>
          <a:chOff x="0" y="0"/>
          <a:chExt cx="0" cy="0"/>
        </a:xfrm>
      </p:grpSpPr>
      <p:sp>
        <p:nvSpPr>
          <p:cNvPr id="2" name="1 Título">
            <a:extLst>
              <a:ext uri="{FF2B5EF4-FFF2-40B4-BE49-F238E27FC236}">
                <a16:creationId xmlns:a16="http://schemas.microsoft.com/office/drawing/2014/main" id="{A68AB6C6-0F89-68A2-EF61-6506517D4E05}"/>
              </a:ext>
            </a:extLst>
          </p:cNvPr>
          <p:cNvSpPr txBox="1">
            <a:spLocks/>
          </p:cNvSpPr>
          <p:nvPr/>
        </p:nvSpPr>
        <p:spPr>
          <a:xfrm>
            <a:off x="543320" y="122224"/>
            <a:ext cx="11126709" cy="1143000"/>
          </a:xfrm>
          <a:prstGeom prst="rect">
            <a:avLst/>
          </a:prstGeom>
        </p:spPr>
        <p:style>
          <a:lnRef idx="1">
            <a:schemeClr val="accent1"/>
          </a:lnRef>
          <a:fillRef idx="2">
            <a:schemeClr val="accent1"/>
          </a:fillRef>
          <a:effectRef idx="1">
            <a:schemeClr val="accent1"/>
          </a:effectRef>
          <a:fontRef idx="minor">
            <a:schemeClr val="dk1"/>
          </a:fontRef>
        </p:style>
        <p:txBody>
          <a:bodyPr anchor="ctr">
            <a:normAutofit fontScale="92500"/>
          </a:bodyPr>
          <a:lstStyle>
            <a:lvl1pPr algn="l" rtl="0" eaLnBrk="1" latinLnBrk="0" hangingPunct="1">
              <a:spcBef>
                <a:spcPct val="0"/>
              </a:spcBef>
              <a:buNone/>
              <a:defRPr kumimoji="0" sz="4300" kern="1200">
                <a:solidFill>
                  <a:schemeClr val="lt1"/>
                </a:solidFill>
                <a:effectLst>
                  <a:outerShdw blurRad="50000" dist="30000" dir="5400000" algn="tl" rotWithShape="0">
                    <a:srgbClr val="000000">
                      <a:alpha val="30000"/>
                    </a:srgbClr>
                  </a:outerShdw>
                </a:effectLst>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extLst/>
          </a:lstStyle>
          <a:p>
            <a:r>
              <a:rPr lang="es-ES" sz="5300" dirty="0" err="1">
                <a:solidFill>
                  <a:schemeClr val="bg1"/>
                </a:solidFill>
                <a:latin typeface="Arial Bold"/>
              </a:rPr>
              <a:t>Anonimización</a:t>
            </a:r>
            <a:r>
              <a:rPr lang="es-ES" sz="5300" dirty="0">
                <a:solidFill>
                  <a:schemeClr val="bg1"/>
                </a:solidFill>
                <a:latin typeface="Arial Bold"/>
              </a:rPr>
              <a:t>: creación del algoritmo</a:t>
            </a:r>
          </a:p>
        </p:txBody>
      </p:sp>
      <p:pic>
        <p:nvPicPr>
          <p:cNvPr id="3" name="Imagen 2">
            <a:extLst>
              <a:ext uri="{FF2B5EF4-FFF2-40B4-BE49-F238E27FC236}">
                <a16:creationId xmlns:a16="http://schemas.microsoft.com/office/drawing/2014/main" id="{BE300D11-0565-7C67-3037-9562ADA4A5E1}"/>
              </a:ext>
            </a:extLst>
          </p:cNvPr>
          <p:cNvPicPr>
            <a:picLocks noChangeAspect="1"/>
          </p:cNvPicPr>
          <p:nvPr/>
        </p:nvPicPr>
        <p:blipFill>
          <a:blip r:embed="rId2"/>
          <a:stretch>
            <a:fillRect/>
          </a:stretch>
        </p:blipFill>
        <p:spPr>
          <a:xfrm>
            <a:off x="1565683" y="1724584"/>
            <a:ext cx="9354856" cy="4620270"/>
          </a:xfrm>
          <a:prstGeom prst="rect">
            <a:avLst/>
          </a:prstGeom>
        </p:spPr>
      </p:pic>
      <p:sp>
        <p:nvSpPr>
          <p:cNvPr id="4" name="Elipse 3">
            <a:extLst>
              <a:ext uri="{FF2B5EF4-FFF2-40B4-BE49-F238E27FC236}">
                <a16:creationId xmlns:a16="http://schemas.microsoft.com/office/drawing/2014/main" id="{8AD4903D-5972-AA80-CBC3-07DDCB9D8157}"/>
              </a:ext>
            </a:extLst>
          </p:cNvPr>
          <p:cNvSpPr/>
          <p:nvPr/>
        </p:nvSpPr>
        <p:spPr>
          <a:xfrm>
            <a:off x="2020056" y="4876811"/>
            <a:ext cx="1607948" cy="759872"/>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5" name="Elipse 4">
            <a:extLst>
              <a:ext uri="{FF2B5EF4-FFF2-40B4-BE49-F238E27FC236}">
                <a16:creationId xmlns:a16="http://schemas.microsoft.com/office/drawing/2014/main" id="{E0739FF5-3166-F99A-39E4-47448F7BF13E}"/>
              </a:ext>
            </a:extLst>
          </p:cNvPr>
          <p:cNvSpPr/>
          <p:nvPr/>
        </p:nvSpPr>
        <p:spPr>
          <a:xfrm>
            <a:off x="2213562" y="3100884"/>
            <a:ext cx="1607948" cy="759872"/>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6" name="Elipse 5">
            <a:extLst>
              <a:ext uri="{FF2B5EF4-FFF2-40B4-BE49-F238E27FC236}">
                <a16:creationId xmlns:a16="http://schemas.microsoft.com/office/drawing/2014/main" id="{197D87FD-3313-41EB-8D6A-641CA04EA309}"/>
              </a:ext>
            </a:extLst>
          </p:cNvPr>
          <p:cNvSpPr/>
          <p:nvPr/>
        </p:nvSpPr>
        <p:spPr>
          <a:xfrm>
            <a:off x="8373962" y="2120161"/>
            <a:ext cx="1607948" cy="759872"/>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7" name="Elipse 6">
            <a:extLst>
              <a:ext uri="{FF2B5EF4-FFF2-40B4-BE49-F238E27FC236}">
                <a16:creationId xmlns:a16="http://schemas.microsoft.com/office/drawing/2014/main" id="{0AD72E3E-BCE2-68D1-B7C0-ECC51418325C}"/>
              </a:ext>
            </a:extLst>
          </p:cNvPr>
          <p:cNvSpPr/>
          <p:nvPr/>
        </p:nvSpPr>
        <p:spPr>
          <a:xfrm>
            <a:off x="9312591" y="2659241"/>
            <a:ext cx="1607948" cy="759872"/>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Tree>
    <p:extLst>
      <p:ext uri="{BB962C8B-B14F-4D97-AF65-F5344CB8AC3E}">
        <p14:creationId xmlns:p14="http://schemas.microsoft.com/office/powerpoint/2010/main" val="415075302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A8B2CA-2CC3-72C1-E7DC-82B0EE7E1E95}"/>
            </a:ext>
          </a:extLst>
        </p:cNvPr>
        <p:cNvGrpSpPr/>
        <p:nvPr/>
      </p:nvGrpSpPr>
      <p:grpSpPr>
        <a:xfrm>
          <a:off x="0" y="0"/>
          <a:ext cx="0" cy="0"/>
          <a:chOff x="0" y="0"/>
          <a:chExt cx="0" cy="0"/>
        </a:xfrm>
      </p:grpSpPr>
      <p:sp>
        <p:nvSpPr>
          <p:cNvPr id="2" name="1 Título">
            <a:extLst>
              <a:ext uri="{FF2B5EF4-FFF2-40B4-BE49-F238E27FC236}">
                <a16:creationId xmlns:a16="http://schemas.microsoft.com/office/drawing/2014/main" id="{84F9297D-9365-BBE9-2F56-A27D77EB15A7}"/>
              </a:ext>
            </a:extLst>
          </p:cNvPr>
          <p:cNvSpPr txBox="1">
            <a:spLocks/>
          </p:cNvSpPr>
          <p:nvPr/>
        </p:nvSpPr>
        <p:spPr>
          <a:xfrm>
            <a:off x="543320" y="122224"/>
            <a:ext cx="11126709" cy="1143000"/>
          </a:xfrm>
          <a:prstGeom prst="rect">
            <a:avLst/>
          </a:prstGeom>
        </p:spPr>
        <p:style>
          <a:lnRef idx="1">
            <a:schemeClr val="accent1"/>
          </a:lnRef>
          <a:fillRef idx="2">
            <a:schemeClr val="accent1"/>
          </a:fillRef>
          <a:effectRef idx="1">
            <a:schemeClr val="accent1"/>
          </a:effectRef>
          <a:fontRef idx="minor">
            <a:schemeClr val="dk1"/>
          </a:fontRef>
        </p:style>
        <p:txBody>
          <a:bodyPr anchor="ctr">
            <a:normAutofit/>
          </a:bodyPr>
          <a:lstStyle>
            <a:lvl1pPr algn="l" rtl="0" eaLnBrk="1" latinLnBrk="0" hangingPunct="1">
              <a:spcBef>
                <a:spcPct val="0"/>
              </a:spcBef>
              <a:buNone/>
              <a:defRPr kumimoji="0" sz="4300" kern="1200">
                <a:solidFill>
                  <a:schemeClr val="lt1"/>
                </a:solidFill>
                <a:effectLst>
                  <a:outerShdw blurRad="50000" dist="30000" dir="5400000" algn="tl" rotWithShape="0">
                    <a:srgbClr val="000000">
                      <a:alpha val="30000"/>
                    </a:srgbClr>
                  </a:outerShdw>
                </a:effectLst>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extLst/>
          </a:lstStyle>
          <a:p>
            <a:r>
              <a:rPr lang="es-ES" sz="5300" dirty="0">
                <a:solidFill>
                  <a:schemeClr val="bg1"/>
                </a:solidFill>
                <a:latin typeface="Arial Bold"/>
              </a:rPr>
              <a:t>Gráfico de soluciones</a:t>
            </a:r>
          </a:p>
        </p:txBody>
      </p:sp>
      <p:pic>
        <p:nvPicPr>
          <p:cNvPr id="3" name="Imagen 2">
            <a:extLst>
              <a:ext uri="{FF2B5EF4-FFF2-40B4-BE49-F238E27FC236}">
                <a16:creationId xmlns:a16="http://schemas.microsoft.com/office/drawing/2014/main" id="{F90089A7-647A-5E46-0FCC-D1627E1C7FEA}"/>
              </a:ext>
            </a:extLst>
          </p:cNvPr>
          <p:cNvPicPr>
            <a:picLocks noChangeAspect="1"/>
          </p:cNvPicPr>
          <p:nvPr/>
        </p:nvPicPr>
        <p:blipFill>
          <a:blip r:embed="rId2"/>
          <a:stretch>
            <a:fillRect/>
          </a:stretch>
        </p:blipFill>
        <p:spPr>
          <a:xfrm>
            <a:off x="764664" y="1248980"/>
            <a:ext cx="4696480" cy="4305901"/>
          </a:xfrm>
          <a:prstGeom prst="rect">
            <a:avLst/>
          </a:prstGeom>
        </p:spPr>
      </p:pic>
      <p:sp>
        <p:nvSpPr>
          <p:cNvPr id="4" name="Elipse 3">
            <a:extLst>
              <a:ext uri="{FF2B5EF4-FFF2-40B4-BE49-F238E27FC236}">
                <a16:creationId xmlns:a16="http://schemas.microsoft.com/office/drawing/2014/main" id="{D62904E0-95CF-15DD-011C-1E68FD119E9D}"/>
              </a:ext>
            </a:extLst>
          </p:cNvPr>
          <p:cNvSpPr/>
          <p:nvPr/>
        </p:nvSpPr>
        <p:spPr>
          <a:xfrm>
            <a:off x="4766064" y="5866123"/>
            <a:ext cx="169734" cy="181155"/>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 name="Elipse 4">
            <a:extLst>
              <a:ext uri="{FF2B5EF4-FFF2-40B4-BE49-F238E27FC236}">
                <a16:creationId xmlns:a16="http://schemas.microsoft.com/office/drawing/2014/main" id="{5EE506D0-3FEE-CCCC-638B-715FB637A0CC}"/>
              </a:ext>
            </a:extLst>
          </p:cNvPr>
          <p:cNvSpPr/>
          <p:nvPr/>
        </p:nvSpPr>
        <p:spPr>
          <a:xfrm>
            <a:off x="4766064" y="5554881"/>
            <a:ext cx="169734" cy="181155"/>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 name="4 CuadroTexto">
            <a:extLst>
              <a:ext uri="{FF2B5EF4-FFF2-40B4-BE49-F238E27FC236}">
                <a16:creationId xmlns:a16="http://schemas.microsoft.com/office/drawing/2014/main" id="{23E4EF66-F336-1717-09E2-714D8F02D4F5}"/>
              </a:ext>
            </a:extLst>
          </p:cNvPr>
          <p:cNvSpPr txBox="1">
            <a:spLocks noChangeArrowheads="1"/>
          </p:cNvSpPr>
          <p:nvPr/>
        </p:nvSpPr>
        <p:spPr bwMode="auto">
          <a:xfrm>
            <a:off x="4935798" y="5478038"/>
            <a:ext cx="322792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eaLnBrk="0" hangingPunct="0">
              <a:defRPr sz="1400">
                <a:solidFill>
                  <a:srgbClr val="000076"/>
                </a:solidFill>
                <a:latin typeface="Arial" charset="0"/>
              </a:defRPr>
            </a:lvl1pPr>
            <a:lvl2pPr marL="742950" indent="-285750" eaLnBrk="0" hangingPunct="0">
              <a:defRPr sz="1400">
                <a:solidFill>
                  <a:srgbClr val="000076"/>
                </a:solidFill>
                <a:latin typeface="Arial" charset="0"/>
              </a:defRPr>
            </a:lvl2pPr>
            <a:lvl3pPr marL="1143000" indent="-228600" eaLnBrk="0" hangingPunct="0">
              <a:defRPr sz="1400">
                <a:solidFill>
                  <a:srgbClr val="000076"/>
                </a:solidFill>
                <a:latin typeface="Arial" charset="0"/>
              </a:defRPr>
            </a:lvl3pPr>
            <a:lvl4pPr marL="1600200" indent="-228600" eaLnBrk="0" hangingPunct="0">
              <a:defRPr sz="1400">
                <a:solidFill>
                  <a:srgbClr val="000076"/>
                </a:solidFill>
                <a:latin typeface="Arial" charset="0"/>
              </a:defRPr>
            </a:lvl4pPr>
            <a:lvl5pPr marL="2057400" indent="-228600" eaLnBrk="0" hangingPunct="0">
              <a:defRPr sz="1400">
                <a:solidFill>
                  <a:srgbClr val="000076"/>
                </a:solidFill>
                <a:latin typeface="Arial" charset="0"/>
              </a:defRPr>
            </a:lvl5pPr>
            <a:lvl6pPr marL="2514600" indent="-228600" eaLnBrk="0" fontAlgn="base" hangingPunct="0">
              <a:spcBef>
                <a:spcPct val="20000"/>
              </a:spcBef>
              <a:spcAft>
                <a:spcPct val="0"/>
              </a:spcAft>
              <a:defRPr sz="1400">
                <a:solidFill>
                  <a:srgbClr val="000076"/>
                </a:solidFill>
                <a:latin typeface="Arial" charset="0"/>
              </a:defRPr>
            </a:lvl6pPr>
            <a:lvl7pPr marL="2971800" indent="-228600" eaLnBrk="0" fontAlgn="base" hangingPunct="0">
              <a:spcBef>
                <a:spcPct val="20000"/>
              </a:spcBef>
              <a:spcAft>
                <a:spcPct val="0"/>
              </a:spcAft>
              <a:defRPr sz="1400">
                <a:solidFill>
                  <a:srgbClr val="000076"/>
                </a:solidFill>
                <a:latin typeface="Arial" charset="0"/>
              </a:defRPr>
            </a:lvl7pPr>
            <a:lvl8pPr marL="3429000" indent="-228600" eaLnBrk="0" fontAlgn="base" hangingPunct="0">
              <a:spcBef>
                <a:spcPct val="20000"/>
              </a:spcBef>
              <a:spcAft>
                <a:spcPct val="0"/>
              </a:spcAft>
              <a:defRPr sz="1400">
                <a:solidFill>
                  <a:srgbClr val="000076"/>
                </a:solidFill>
                <a:latin typeface="Arial" charset="0"/>
              </a:defRPr>
            </a:lvl8pPr>
            <a:lvl9pPr marL="3886200" indent="-228600" eaLnBrk="0" fontAlgn="base" hangingPunct="0">
              <a:spcBef>
                <a:spcPct val="20000"/>
              </a:spcBef>
              <a:spcAft>
                <a:spcPct val="0"/>
              </a:spcAft>
              <a:defRPr sz="1400">
                <a:solidFill>
                  <a:srgbClr val="000076"/>
                </a:solidFill>
                <a:latin typeface="Arial" charset="0"/>
              </a:defRPr>
            </a:lvl9pPr>
          </a:lstStyle>
          <a:p>
            <a:r>
              <a:rPr lang="es-ES" dirty="0">
                <a:solidFill>
                  <a:schemeClr val="tx1"/>
                </a:solidFill>
                <a:latin typeface="Arial"/>
                <a:ea typeface="Calibri"/>
                <a:cs typeface="Calibri"/>
              </a:rPr>
              <a:t>Cumple k-anonimidad</a:t>
            </a:r>
          </a:p>
        </p:txBody>
      </p:sp>
      <p:sp>
        <p:nvSpPr>
          <p:cNvPr id="7" name="4 CuadroTexto">
            <a:extLst>
              <a:ext uri="{FF2B5EF4-FFF2-40B4-BE49-F238E27FC236}">
                <a16:creationId xmlns:a16="http://schemas.microsoft.com/office/drawing/2014/main" id="{ECC44E8F-945A-6FC1-8C2E-D723E50CFD19}"/>
              </a:ext>
            </a:extLst>
          </p:cNvPr>
          <p:cNvSpPr txBox="1">
            <a:spLocks noChangeArrowheads="1"/>
          </p:cNvSpPr>
          <p:nvPr/>
        </p:nvSpPr>
        <p:spPr bwMode="auto">
          <a:xfrm>
            <a:off x="4935798" y="5819809"/>
            <a:ext cx="322792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eaLnBrk="0" hangingPunct="0">
              <a:defRPr sz="1400">
                <a:solidFill>
                  <a:srgbClr val="000076"/>
                </a:solidFill>
                <a:latin typeface="Arial" charset="0"/>
              </a:defRPr>
            </a:lvl1pPr>
            <a:lvl2pPr marL="742950" indent="-285750" eaLnBrk="0" hangingPunct="0">
              <a:defRPr sz="1400">
                <a:solidFill>
                  <a:srgbClr val="000076"/>
                </a:solidFill>
                <a:latin typeface="Arial" charset="0"/>
              </a:defRPr>
            </a:lvl2pPr>
            <a:lvl3pPr marL="1143000" indent="-228600" eaLnBrk="0" hangingPunct="0">
              <a:defRPr sz="1400">
                <a:solidFill>
                  <a:srgbClr val="000076"/>
                </a:solidFill>
                <a:latin typeface="Arial" charset="0"/>
              </a:defRPr>
            </a:lvl3pPr>
            <a:lvl4pPr marL="1600200" indent="-228600" eaLnBrk="0" hangingPunct="0">
              <a:defRPr sz="1400">
                <a:solidFill>
                  <a:srgbClr val="000076"/>
                </a:solidFill>
                <a:latin typeface="Arial" charset="0"/>
              </a:defRPr>
            </a:lvl4pPr>
            <a:lvl5pPr marL="2057400" indent="-228600" eaLnBrk="0" hangingPunct="0">
              <a:defRPr sz="1400">
                <a:solidFill>
                  <a:srgbClr val="000076"/>
                </a:solidFill>
                <a:latin typeface="Arial" charset="0"/>
              </a:defRPr>
            </a:lvl5pPr>
            <a:lvl6pPr marL="2514600" indent="-228600" eaLnBrk="0" fontAlgn="base" hangingPunct="0">
              <a:spcBef>
                <a:spcPct val="20000"/>
              </a:spcBef>
              <a:spcAft>
                <a:spcPct val="0"/>
              </a:spcAft>
              <a:defRPr sz="1400">
                <a:solidFill>
                  <a:srgbClr val="000076"/>
                </a:solidFill>
                <a:latin typeface="Arial" charset="0"/>
              </a:defRPr>
            </a:lvl6pPr>
            <a:lvl7pPr marL="2971800" indent="-228600" eaLnBrk="0" fontAlgn="base" hangingPunct="0">
              <a:spcBef>
                <a:spcPct val="20000"/>
              </a:spcBef>
              <a:spcAft>
                <a:spcPct val="0"/>
              </a:spcAft>
              <a:defRPr sz="1400">
                <a:solidFill>
                  <a:srgbClr val="000076"/>
                </a:solidFill>
                <a:latin typeface="Arial" charset="0"/>
              </a:defRPr>
            </a:lvl7pPr>
            <a:lvl8pPr marL="3429000" indent="-228600" eaLnBrk="0" fontAlgn="base" hangingPunct="0">
              <a:spcBef>
                <a:spcPct val="20000"/>
              </a:spcBef>
              <a:spcAft>
                <a:spcPct val="0"/>
              </a:spcAft>
              <a:defRPr sz="1400">
                <a:solidFill>
                  <a:srgbClr val="000076"/>
                </a:solidFill>
                <a:latin typeface="Arial" charset="0"/>
              </a:defRPr>
            </a:lvl8pPr>
            <a:lvl9pPr marL="3886200" indent="-228600" eaLnBrk="0" fontAlgn="base" hangingPunct="0">
              <a:spcBef>
                <a:spcPct val="20000"/>
              </a:spcBef>
              <a:spcAft>
                <a:spcPct val="0"/>
              </a:spcAft>
              <a:defRPr sz="1400">
                <a:solidFill>
                  <a:srgbClr val="000076"/>
                </a:solidFill>
                <a:latin typeface="Arial" charset="0"/>
              </a:defRPr>
            </a:lvl9pPr>
          </a:lstStyle>
          <a:p>
            <a:r>
              <a:rPr lang="es-ES" dirty="0">
                <a:solidFill>
                  <a:schemeClr val="tx1"/>
                </a:solidFill>
                <a:latin typeface="Arial"/>
                <a:ea typeface="Calibri"/>
                <a:cs typeface="Calibri"/>
              </a:rPr>
              <a:t>No cumple k-anonimidad</a:t>
            </a:r>
          </a:p>
        </p:txBody>
      </p:sp>
      <p:cxnSp>
        <p:nvCxnSpPr>
          <p:cNvPr id="8" name="Conector recto de flecha 7">
            <a:extLst>
              <a:ext uri="{FF2B5EF4-FFF2-40B4-BE49-F238E27FC236}">
                <a16:creationId xmlns:a16="http://schemas.microsoft.com/office/drawing/2014/main" id="{6AAD321E-0E34-7202-06B2-01658FB8122F}"/>
              </a:ext>
            </a:extLst>
          </p:cNvPr>
          <p:cNvCxnSpPr/>
          <p:nvPr/>
        </p:nvCxnSpPr>
        <p:spPr>
          <a:xfrm>
            <a:off x="3651452" y="1963589"/>
            <a:ext cx="3795622" cy="103517"/>
          </a:xfrm>
          <a:prstGeom prst="straightConnector1">
            <a:avLst/>
          </a:prstGeom>
          <a:ln w="9525">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9" name="Imagen 8">
            <a:extLst>
              <a:ext uri="{FF2B5EF4-FFF2-40B4-BE49-F238E27FC236}">
                <a16:creationId xmlns:a16="http://schemas.microsoft.com/office/drawing/2014/main" id="{EA7082DE-4D57-66C2-279A-F1398B6CAE1E}"/>
              </a:ext>
            </a:extLst>
          </p:cNvPr>
          <p:cNvPicPr>
            <a:picLocks noChangeAspect="1"/>
          </p:cNvPicPr>
          <p:nvPr/>
        </p:nvPicPr>
        <p:blipFill>
          <a:blip r:embed="rId3"/>
          <a:stretch>
            <a:fillRect/>
          </a:stretch>
        </p:blipFill>
        <p:spPr>
          <a:xfrm>
            <a:off x="7555545" y="1159781"/>
            <a:ext cx="4248907" cy="2552278"/>
          </a:xfrm>
          <a:prstGeom prst="rect">
            <a:avLst/>
          </a:prstGeom>
        </p:spPr>
      </p:pic>
      <p:pic>
        <p:nvPicPr>
          <p:cNvPr id="10" name="Imagen 9">
            <a:extLst>
              <a:ext uri="{FF2B5EF4-FFF2-40B4-BE49-F238E27FC236}">
                <a16:creationId xmlns:a16="http://schemas.microsoft.com/office/drawing/2014/main" id="{3275AF9D-41F2-CE2B-6F4E-387372C1AA01}"/>
              </a:ext>
            </a:extLst>
          </p:cNvPr>
          <p:cNvPicPr>
            <a:picLocks noChangeAspect="1"/>
          </p:cNvPicPr>
          <p:nvPr/>
        </p:nvPicPr>
        <p:blipFill>
          <a:blip r:embed="rId4"/>
          <a:stretch>
            <a:fillRect/>
          </a:stretch>
        </p:blipFill>
        <p:spPr>
          <a:xfrm>
            <a:off x="7566814" y="3712059"/>
            <a:ext cx="4056057" cy="2413985"/>
          </a:xfrm>
          <a:prstGeom prst="rect">
            <a:avLst/>
          </a:prstGeom>
        </p:spPr>
      </p:pic>
      <p:cxnSp>
        <p:nvCxnSpPr>
          <p:cNvPr id="11" name="Conector recto de flecha 10">
            <a:extLst>
              <a:ext uri="{FF2B5EF4-FFF2-40B4-BE49-F238E27FC236}">
                <a16:creationId xmlns:a16="http://schemas.microsoft.com/office/drawing/2014/main" id="{1330925B-26AD-21D1-FBC8-45238A3444CA}"/>
              </a:ext>
            </a:extLst>
          </p:cNvPr>
          <p:cNvCxnSpPr/>
          <p:nvPr/>
        </p:nvCxnSpPr>
        <p:spPr>
          <a:xfrm>
            <a:off x="3924622" y="4118493"/>
            <a:ext cx="3795622" cy="103517"/>
          </a:xfrm>
          <a:prstGeom prst="straightConnector1">
            <a:avLst/>
          </a:prstGeom>
          <a:ln w="95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 name="Conector recto de flecha 11">
            <a:extLst>
              <a:ext uri="{FF2B5EF4-FFF2-40B4-BE49-F238E27FC236}">
                <a16:creationId xmlns:a16="http://schemas.microsoft.com/office/drawing/2014/main" id="{06298BA8-D0DF-0CE0-1B2C-5FCAC0E376DB}"/>
              </a:ext>
            </a:extLst>
          </p:cNvPr>
          <p:cNvCxnSpPr>
            <a:cxnSpLocks/>
          </p:cNvCxnSpPr>
          <p:nvPr/>
        </p:nvCxnSpPr>
        <p:spPr>
          <a:xfrm>
            <a:off x="1516704" y="2304288"/>
            <a:ext cx="0" cy="2383645"/>
          </a:xfrm>
          <a:prstGeom prst="straightConnector1">
            <a:avLst/>
          </a:prstGeom>
          <a:ln w="952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3" name="4 CuadroTexto">
            <a:extLst>
              <a:ext uri="{FF2B5EF4-FFF2-40B4-BE49-F238E27FC236}">
                <a16:creationId xmlns:a16="http://schemas.microsoft.com/office/drawing/2014/main" id="{1156F7C6-03C8-9A74-744E-0FE449EF899E}"/>
              </a:ext>
            </a:extLst>
          </p:cNvPr>
          <p:cNvSpPr txBox="1">
            <a:spLocks noChangeArrowheads="1"/>
          </p:cNvSpPr>
          <p:nvPr/>
        </p:nvSpPr>
        <p:spPr bwMode="auto">
          <a:xfrm>
            <a:off x="1000830" y="1562282"/>
            <a:ext cx="322792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eaLnBrk="0" hangingPunct="0">
              <a:defRPr sz="1400">
                <a:solidFill>
                  <a:srgbClr val="000076"/>
                </a:solidFill>
                <a:latin typeface="Arial" charset="0"/>
              </a:defRPr>
            </a:lvl1pPr>
            <a:lvl2pPr marL="742950" indent="-285750" eaLnBrk="0" hangingPunct="0">
              <a:defRPr sz="1400">
                <a:solidFill>
                  <a:srgbClr val="000076"/>
                </a:solidFill>
                <a:latin typeface="Arial" charset="0"/>
              </a:defRPr>
            </a:lvl2pPr>
            <a:lvl3pPr marL="1143000" indent="-228600" eaLnBrk="0" hangingPunct="0">
              <a:defRPr sz="1400">
                <a:solidFill>
                  <a:srgbClr val="000076"/>
                </a:solidFill>
                <a:latin typeface="Arial" charset="0"/>
              </a:defRPr>
            </a:lvl3pPr>
            <a:lvl4pPr marL="1600200" indent="-228600" eaLnBrk="0" hangingPunct="0">
              <a:defRPr sz="1400">
                <a:solidFill>
                  <a:srgbClr val="000076"/>
                </a:solidFill>
                <a:latin typeface="Arial" charset="0"/>
              </a:defRPr>
            </a:lvl4pPr>
            <a:lvl5pPr marL="2057400" indent="-228600" eaLnBrk="0" hangingPunct="0">
              <a:defRPr sz="1400">
                <a:solidFill>
                  <a:srgbClr val="000076"/>
                </a:solidFill>
                <a:latin typeface="Arial" charset="0"/>
              </a:defRPr>
            </a:lvl5pPr>
            <a:lvl6pPr marL="2514600" indent="-228600" eaLnBrk="0" fontAlgn="base" hangingPunct="0">
              <a:spcBef>
                <a:spcPct val="20000"/>
              </a:spcBef>
              <a:spcAft>
                <a:spcPct val="0"/>
              </a:spcAft>
              <a:defRPr sz="1400">
                <a:solidFill>
                  <a:srgbClr val="000076"/>
                </a:solidFill>
                <a:latin typeface="Arial" charset="0"/>
              </a:defRPr>
            </a:lvl6pPr>
            <a:lvl7pPr marL="2971800" indent="-228600" eaLnBrk="0" fontAlgn="base" hangingPunct="0">
              <a:spcBef>
                <a:spcPct val="20000"/>
              </a:spcBef>
              <a:spcAft>
                <a:spcPct val="0"/>
              </a:spcAft>
              <a:defRPr sz="1400">
                <a:solidFill>
                  <a:srgbClr val="000076"/>
                </a:solidFill>
                <a:latin typeface="Arial" charset="0"/>
              </a:defRPr>
            </a:lvl7pPr>
            <a:lvl8pPr marL="3429000" indent="-228600" eaLnBrk="0" fontAlgn="base" hangingPunct="0">
              <a:spcBef>
                <a:spcPct val="20000"/>
              </a:spcBef>
              <a:spcAft>
                <a:spcPct val="0"/>
              </a:spcAft>
              <a:defRPr sz="1400">
                <a:solidFill>
                  <a:srgbClr val="000076"/>
                </a:solidFill>
                <a:latin typeface="Arial" charset="0"/>
              </a:defRPr>
            </a:lvl8pPr>
            <a:lvl9pPr marL="3886200" indent="-228600" eaLnBrk="0" fontAlgn="base" hangingPunct="0">
              <a:spcBef>
                <a:spcPct val="20000"/>
              </a:spcBef>
              <a:spcAft>
                <a:spcPct val="0"/>
              </a:spcAft>
              <a:defRPr sz="1400">
                <a:solidFill>
                  <a:srgbClr val="000076"/>
                </a:solidFill>
                <a:latin typeface="Arial" charset="0"/>
              </a:defRPr>
            </a:lvl9pPr>
          </a:lstStyle>
          <a:p>
            <a:r>
              <a:rPr lang="es-ES" dirty="0">
                <a:solidFill>
                  <a:schemeClr val="tx1"/>
                </a:solidFill>
                <a:latin typeface="Arial"/>
                <a:ea typeface="Calibri"/>
                <a:cs typeface="Calibri"/>
              </a:rPr>
              <a:t>Mayor</a:t>
            </a:r>
          </a:p>
          <a:p>
            <a:r>
              <a:rPr lang="es-ES" dirty="0">
                <a:solidFill>
                  <a:schemeClr val="tx1"/>
                </a:solidFill>
                <a:latin typeface="Arial"/>
                <a:ea typeface="Calibri"/>
                <a:cs typeface="Calibri"/>
              </a:rPr>
              <a:t>generalización</a:t>
            </a:r>
          </a:p>
        </p:txBody>
      </p:sp>
      <p:sp>
        <p:nvSpPr>
          <p:cNvPr id="14" name="4 CuadroTexto">
            <a:extLst>
              <a:ext uri="{FF2B5EF4-FFF2-40B4-BE49-F238E27FC236}">
                <a16:creationId xmlns:a16="http://schemas.microsoft.com/office/drawing/2014/main" id="{DF3B250D-B9FA-1D08-B23B-98BEBDAABE6D}"/>
              </a:ext>
            </a:extLst>
          </p:cNvPr>
          <p:cNvSpPr txBox="1">
            <a:spLocks noChangeArrowheads="1"/>
          </p:cNvSpPr>
          <p:nvPr/>
        </p:nvSpPr>
        <p:spPr bwMode="auto">
          <a:xfrm>
            <a:off x="1036154" y="5147128"/>
            <a:ext cx="322792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eaLnBrk="0" hangingPunct="0">
              <a:defRPr sz="1400">
                <a:solidFill>
                  <a:srgbClr val="000076"/>
                </a:solidFill>
                <a:latin typeface="Arial" charset="0"/>
              </a:defRPr>
            </a:lvl1pPr>
            <a:lvl2pPr marL="742950" indent="-285750" eaLnBrk="0" hangingPunct="0">
              <a:defRPr sz="1400">
                <a:solidFill>
                  <a:srgbClr val="000076"/>
                </a:solidFill>
                <a:latin typeface="Arial" charset="0"/>
              </a:defRPr>
            </a:lvl2pPr>
            <a:lvl3pPr marL="1143000" indent="-228600" eaLnBrk="0" hangingPunct="0">
              <a:defRPr sz="1400">
                <a:solidFill>
                  <a:srgbClr val="000076"/>
                </a:solidFill>
                <a:latin typeface="Arial" charset="0"/>
              </a:defRPr>
            </a:lvl3pPr>
            <a:lvl4pPr marL="1600200" indent="-228600" eaLnBrk="0" hangingPunct="0">
              <a:defRPr sz="1400">
                <a:solidFill>
                  <a:srgbClr val="000076"/>
                </a:solidFill>
                <a:latin typeface="Arial" charset="0"/>
              </a:defRPr>
            </a:lvl4pPr>
            <a:lvl5pPr marL="2057400" indent="-228600" eaLnBrk="0" hangingPunct="0">
              <a:defRPr sz="1400">
                <a:solidFill>
                  <a:srgbClr val="000076"/>
                </a:solidFill>
                <a:latin typeface="Arial" charset="0"/>
              </a:defRPr>
            </a:lvl5pPr>
            <a:lvl6pPr marL="2514600" indent="-228600" eaLnBrk="0" fontAlgn="base" hangingPunct="0">
              <a:spcBef>
                <a:spcPct val="20000"/>
              </a:spcBef>
              <a:spcAft>
                <a:spcPct val="0"/>
              </a:spcAft>
              <a:defRPr sz="1400">
                <a:solidFill>
                  <a:srgbClr val="000076"/>
                </a:solidFill>
                <a:latin typeface="Arial" charset="0"/>
              </a:defRPr>
            </a:lvl6pPr>
            <a:lvl7pPr marL="2971800" indent="-228600" eaLnBrk="0" fontAlgn="base" hangingPunct="0">
              <a:spcBef>
                <a:spcPct val="20000"/>
              </a:spcBef>
              <a:spcAft>
                <a:spcPct val="0"/>
              </a:spcAft>
              <a:defRPr sz="1400">
                <a:solidFill>
                  <a:srgbClr val="000076"/>
                </a:solidFill>
                <a:latin typeface="Arial" charset="0"/>
              </a:defRPr>
            </a:lvl7pPr>
            <a:lvl8pPr marL="3429000" indent="-228600" eaLnBrk="0" fontAlgn="base" hangingPunct="0">
              <a:spcBef>
                <a:spcPct val="20000"/>
              </a:spcBef>
              <a:spcAft>
                <a:spcPct val="0"/>
              </a:spcAft>
              <a:defRPr sz="1400">
                <a:solidFill>
                  <a:srgbClr val="000076"/>
                </a:solidFill>
                <a:latin typeface="Arial" charset="0"/>
              </a:defRPr>
            </a:lvl8pPr>
            <a:lvl9pPr marL="3886200" indent="-228600" eaLnBrk="0" fontAlgn="base" hangingPunct="0">
              <a:spcBef>
                <a:spcPct val="20000"/>
              </a:spcBef>
              <a:spcAft>
                <a:spcPct val="0"/>
              </a:spcAft>
              <a:defRPr sz="1400">
                <a:solidFill>
                  <a:srgbClr val="000076"/>
                </a:solidFill>
                <a:latin typeface="Arial" charset="0"/>
              </a:defRPr>
            </a:lvl9pPr>
          </a:lstStyle>
          <a:p>
            <a:r>
              <a:rPr lang="es-ES" dirty="0">
                <a:solidFill>
                  <a:schemeClr val="tx1"/>
                </a:solidFill>
                <a:latin typeface="Arial"/>
                <a:ea typeface="Calibri"/>
                <a:cs typeface="Calibri"/>
              </a:rPr>
              <a:t>Menor</a:t>
            </a:r>
          </a:p>
          <a:p>
            <a:r>
              <a:rPr lang="es-ES" dirty="0">
                <a:solidFill>
                  <a:schemeClr val="tx1"/>
                </a:solidFill>
                <a:latin typeface="Arial"/>
                <a:ea typeface="Calibri"/>
                <a:cs typeface="Calibri"/>
              </a:rPr>
              <a:t>generalización</a:t>
            </a:r>
          </a:p>
        </p:txBody>
      </p:sp>
    </p:spTree>
    <p:extLst>
      <p:ext uri="{BB962C8B-B14F-4D97-AF65-F5344CB8AC3E}">
        <p14:creationId xmlns:p14="http://schemas.microsoft.com/office/powerpoint/2010/main" val="10919138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4D61A3-6E5E-8800-D972-DB0E21A80E33}"/>
            </a:ext>
          </a:extLst>
        </p:cNvPr>
        <p:cNvGrpSpPr/>
        <p:nvPr/>
      </p:nvGrpSpPr>
      <p:grpSpPr>
        <a:xfrm>
          <a:off x="0" y="0"/>
          <a:ext cx="0" cy="0"/>
          <a:chOff x="0" y="0"/>
          <a:chExt cx="0" cy="0"/>
        </a:xfrm>
      </p:grpSpPr>
      <p:sp>
        <p:nvSpPr>
          <p:cNvPr id="2" name="1 Título">
            <a:extLst>
              <a:ext uri="{FF2B5EF4-FFF2-40B4-BE49-F238E27FC236}">
                <a16:creationId xmlns:a16="http://schemas.microsoft.com/office/drawing/2014/main" id="{544B9CC7-AA7C-8D70-BD57-286318497C04}"/>
              </a:ext>
            </a:extLst>
          </p:cNvPr>
          <p:cNvSpPr txBox="1">
            <a:spLocks/>
          </p:cNvSpPr>
          <p:nvPr/>
        </p:nvSpPr>
        <p:spPr>
          <a:xfrm>
            <a:off x="543320" y="122224"/>
            <a:ext cx="11126709" cy="1143000"/>
          </a:xfrm>
          <a:prstGeom prst="rect">
            <a:avLst/>
          </a:prstGeom>
        </p:spPr>
        <p:style>
          <a:lnRef idx="1">
            <a:schemeClr val="accent1"/>
          </a:lnRef>
          <a:fillRef idx="2">
            <a:schemeClr val="accent1"/>
          </a:fillRef>
          <a:effectRef idx="1">
            <a:schemeClr val="accent1"/>
          </a:effectRef>
          <a:fontRef idx="minor">
            <a:schemeClr val="dk1"/>
          </a:fontRef>
        </p:style>
        <p:txBody>
          <a:bodyPr anchor="ctr">
            <a:normAutofit/>
          </a:bodyPr>
          <a:lstStyle>
            <a:lvl1pPr algn="l" rtl="0" eaLnBrk="1" latinLnBrk="0" hangingPunct="1">
              <a:spcBef>
                <a:spcPct val="0"/>
              </a:spcBef>
              <a:buNone/>
              <a:defRPr kumimoji="0" sz="4300" kern="1200">
                <a:solidFill>
                  <a:schemeClr val="lt1"/>
                </a:solidFill>
                <a:effectLst>
                  <a:outerShdw blurRad="50000" dist="30000" dir="5400000" algn="tl" rotWithShape="0">
                    <a:srgbClr val="000000">
                      <a:alpha val="30000"/>
                    </a:srgbClr>
                  </a:outerShdw>
                </a:effectLst>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extLst/>
          </a:lstStyle>
          <a:p>
            <a:r>
              <a:rPr lang="es-ES" sz="5300" dirty="0">
                <a:solidFill>
                  <a:schemeClr val="bg1"/>
                </a:solidFill>
                <a:latin typeface="Arial Bold"/>
              </a:rPr>
              <a:t>Escoger una solución adecuada</a:t>
            </a:r>
          </a:p>
        </p:txBody>
      </p:sp>
      <p:pic>
        <p:nvPicPr>
          <p:cNvPr id="3" name="Imagen 2">
            <a:extLst>
              <a:ext uri="{FF2B5EF4-FFF2-40B4-BE49-F238E27FC236}">
                <a16:creationId xmlns:a16="http://schemas.microsoft.com/office/drawing/2014/main" id="{CA32BE6A-0111-A72E-B9D2-EF57F7462482}"/>
              </a:ext>
            </a:extLst>
          </p:cNvPr>
          <p:cNvPicPr>
            <a:picLocks noChangeAspect="1"/>
          </p:cNvPicPr>
          <p:nvPr/>
        </p:nvPicPr>
        <p:blipFill>
          <a:blip r:embed="rId2"/>
          <a:stretch>
            <a:fillRect/>
          </a:stretch>
        </p:blipFill>
        <p:spPr>
          <a:xfrm>
            <a:off x="1618625" y="1919077"/>
            <a:ext cx="8954750" cy="3019846"/>
          </a:xfrm>
          <a:prstGeom prst="rect">
            <a:avLst/>
          </a:prstGeom>
        </p:spPr>
      </p:pic>
      <p:sp>
        <p:nvSpPr>
          <p:cNvPr id="4" name="Elipse 3">
            <a:extLst>
              <a:ext uri="{FF2B5EF4-FFF2-40B4-BE49-F238E27FC236}">
                <a16:creationId xmlns:a16="http://schemas.microsoft.com/office/drawing/2014/main" id="{2EDB777F-9228-868E-6F99-F34D174C28D3}"/>
              </a:ext>
            </a:extLst>
          </p:cNvPr>
          <p:cNvSpPr/>
          <p:nvPr/>
        </p:nvSpPr>
        <p:spPr>
          <a:xfrm>
            <a:off x="1513474" y="2855994"/>
            <a:ext cx="3068520" cy="759872"/>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Tree>
    <p:extLst>
      <p:ext uri="{BB962C8B-B14F-4D97-AF65-F5344CB8AC3E}">
        <p14:creationId xmlns:p14="http://schemas.microsoft.com/office/powerpoint/2010/main" val="196024620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66036B-CA7F-E8C7-A5E0-B38182C3A00A}"/>
            </a:ext>
          </a:extLst>
        </p:cNvPr>
        <p:cNvGrpSpPr/>
        <p:nvPr/>
      </p:nvGrpSpPr>
      <p:grpSpPr>
        <a:xfrm>
          <a:off x="0" y="0"/>
          <a:ext cx="0" cy="0"/>
          <a:chOff x="0" y="0"/>
          <a:chExt cx="0" cy="0"/>
        </a:xfrm>
      </p:grpSpPr>
      <p:sp>
        <p:nvSpPr>
          <p:cNvPr id="2" name="1 Título">
            <a:extLst>
              <a:ext uri="{FF2B5EF4-FFF2-40B4-BE49-F238E27FC236}">
                <a16:creationId xmlns:a16="http://schemas.microsoft.com/office/drawing/2014/main" id="{CA65AD24-FEC8-A807-B77F-E96AACA12152}"/>
              </a:ext>
            </a:extLst>
          </p:cNvPr>
          <p:cNvSpPr txBox="1">
            <a:spLocks/>
          </p:cNvSpPr>
          <p:nvPr/>
        </p:nvSpPr>
        <p:spPr>
          <a:xfrm>
            <a:off x="543320" y="122224"/>
            <a:ext cx="11126709" cy="1143000"/>
          </a:xfrm>
          <a:prstGeom prst="rect">
            <a:avLst/>
          </a:prstGeom>
        </p:spPr>
        <p:style>
          <a:lnRef idx="1">
            <a:schemeClr val="accent1"/>
          </a:lnRef>
          <a:fillRef idx="2">
            <a:schemeClr val="accent1"/>
          </a:fillRef>
          <a:effectRef idx="1">
            <a:schemeClr val="accent1"/>
          </a:effectRef>
          <a:fontRef idx="minor">
            <a:schemeClr val="dk1"/>
          </a:fontRef>
        </p:style>
        <p:txBody>
          <a:bodyPr anchor="ctr">
            <a:normAutofit/>
          </a:bodyPr>
          <a:lstStyle>
            <a:lvl1pPr algn="l" rtl="0" eaLnBrk="1" latinLnBrk="0" hangingPunct="1">
              <a:spcBef>
                <a:spcPct val="0"/>
              </a:spcBef>
              <a:buNone/>
              <a:defRPr kumimoji="0" sz="4300" kern="1200">
                <a:solidFill>
                  <a:schemeClr val="lt1"/>
                </a:solidFill>
                <a:effectLst>
                  <a:outerShdw blurRad="50000" dist="30000" dir="5400000" algn="tl" rotWithShape="0">
                    <a:srgbClr val="000000">
                      <a:alpha val="30000"/>
                    </a:srgbClr>
                  </a:outerShdw>
                </a:effectLst>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extLst/>
          </a:lstStyle>
          <a:p>
            <a:r>
              <a:rPr lang="es-ES" sz="5300" dirty="0">
                <a:solidFill>
                  <a:schemeClr val="bg1"/>
                </a:solidFill>
                <a:latin typeface="Arial Bold"/>
              </a:rPr>
              <a:t>Escoger una solución adecuada</a:t>
            </a:r>
          </a:p>
        </p:txBody>
      </p:sp>
      <p:pic>
        <p:nvPicPr>
          <p:cNvPr id="5" name="Imagen 4">
            <a:extLst>
              <a:ext uri="{FF2B5EF4-FFF2-40B4-BE49-F238E27FC236}">
                <a16:creationId xmlns:a16="http://schemas.microsoft.com/office/drawing/2014/main" id="{97F44222-7D2C-AB3A-B01C-8F33D4C5DDC4}"/>
              </a:ext>
            </a:extLst>
          </p:cNvPr>
          <p:cNvPicPr>
            <a:picLocks noChangeAspect="1"/>
          </p:cNvPicPr>
          <p:nvPr/>
        </p:nvPicPr>
        <p:blipFill>
          <a:blip r:embed="rId2"/>
          <a:stretch>
            <a:fillRect/>
          </a:stretch>
        </p:blipFill>
        <p:spPr>
          <a:xfrm>
            <a:off x="1956810" y="1668297"/>
            <a:ext cx="8278380" cy="4458322"/>
          </a:xfrm>
          <a:prstGeom prst="rect">
            <a:avLst/>
          </a:prstGeom>
        </p:spPr>
      </p:pic>
    </p:spTree>
    <p:extLst>
      <p:ext uri="{BB962C8B-B14F-4D97-AF65-F5344CB8AC3E}">
        <p14:creationId xmlns:p14="http://schemas.microsoft.com/office/powerpoint/2010/main" val="15299391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7409D8-62FB-5CCA-F543-2AEA3900EE2C}"/>
            </a:ext>
          </a:extLst>
        </p:cNvPr>
        <p:cNvGrpSpPr/>
        <p:nvPr/>
      </p:nvGrpSpPr>
      <p:grpSpPr>
        <a:xfrm>
          <a:off x="0" y="0"/>
          <a:ext cx="0" cy="0"/>
          <a:chOff x="0" y="0"/>
          <a:chExt cx="0" cy="0"/>
        </a:xfrm>
      </p:grpSpPr>
      <p:sp>
        <p:nvSpPr>
          <p:cNvPr id="2" name="1 Título">
            <a:extLst>
              <a:ext uri="{FF2B5EF4-FFF2-40B4-BE49-F238E27FC236}">
                <a16:creationId xmlns:a16="http://schemas.microsoft.com/office/drawing/2014/main" id="{99FDD40E-B49F-F0B1-882D-AC12315BB4D0}"/>
              </a:ext>
            </a:extLst>
          </p:cNvPr>
          <p:cNvSpPr txBox="1">
            <a:spLocks/>
          </p:cNvSpPr>
          <p:nvPr/>
        </p:nvSpPr>
        <p:spPr>
          <a:xfrm>
            <a:off x="543320" y="122224"/>
            <a:ext cx="11126709" cy="1143000"/>
          </a:xfrm>
          <a:prstGeom prst="rect">
            <a:avLst/>
          </a:prstGeom>
        </p:spPr>
        <p:style>
          <a:lnRef idx="1">
            <a:schemeClr val="accent1"/>
          </a:lnRef>
          <a:fillRef idx="2">
            <a:schemeClr val="accent1"/>
          </a:fillRef>
          <a:effectRef idx="1">
            <a:schemeClr val="accent1"/>
          </a:effectRef>
          <a:fontRef idx="minor">
            <a:schemeClr val="dk1"/>
          </a:fontRef>
        </p:style>
        <p:txBody>
          <a:bodyPr anchor="ctr">
            <a:normAutofit/>
          </a:bodyPr>
          <a:lstStyle>
            <a:lvl1pPr algn="l" rtl="0" eaLnBrk="1" latinLnBrk="0" hangingPunct="1">
              <a:spcBef>
                <a:spcPct val="0"/>
              </a:spcBef>
              <a:buNone/>
              <a:defRPr kumimoji="0" sz="4300" kern="1200">
                <a:solidFill>
                  <a:schemeClr val="lt1"/>
                </a:solidFill>
                <a:effectLst>
                  <a:outerShdw blurRad="50000" dist="30000" dir="5400000" algn="tl" rotWithShape="0">
                    <a:srgbClr val="000000">
                      <a:alpha val="30000"/>
                    </a:srgbClr>
                  </a:outerShdw>
                </a:effectLst>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extLst/>
          </a:lstStyle>
          <a:p>
            <a:r>
              <a:rPr lang="es-ES" sz="5300" dirty="0">
                <a:solidFill>
                  <a:schemeClr val="bg1"/>
                </a:solidFill>
                <a:latin typeface="Arial Bold"/>
              </a:rPr>
              <a:t>Escoger una solución adecuada</a:t>
            </a:r>
          </a:p>
        </p:txBody>
      </p:sp>
      <p:pic>
        <p:nvPicPr>
          <p:cNvPr id="3" name="Imagen 2">
            <a:extLst>
              <a:ext uri="{FF2B5EF4-FFF2-40B4-BE49-F238E27FC236}">
                <a16:creationId xmlns:a16="http://schemas.microsoft.com/office/drawing/2014/main" id="{751A3C82-C084-8A74-4E32-5129A8A76942}"/>
              </a:ext>
            </a:extLst>
          </p:cNvPr>
          <p:cNvPicPr>
            <a:picLocks noChangeAspect="1"/>
          </p:cNvPicPr>
          <p:nvPr/>
        </p:nvPicPr>
        <p:blipFill>
          <a:blip r:embed="rId2"/>
          <a:stretch>
            <a:fillRect/>
          </a:stretch>
        </p:blipFill>
        <p:spPr>
          <a:xfrm>
            <a:off x="1618625" y="1919077"/>
            <a:ext cx="8954750" cy="3019846"/>
          </a:xfrm>
          <a:prstGeom prst="rect">
            <a:avLst/>
          </a:prstGeom>
        </p:spPr>
      </p:pic>
      <p:sp>
        <p:nvSpPr>
          <p:cNvPr id="4" name="Elipse 3">
            <a:extLst>
              <a:ext uri="{FF2B5EF4-FFF2-40B4-BE49-F238E27FC236}">
                <a16:creationId xmlns:a16="http://schemas.microsoft.com/office/drawing/2014/main" id="{BDEFA22A-477D-9927-5F2A-F87E27EA8AB8}"/>
              </a:ext>
            </a:extLst>
          </p:cNvPr>
          <p:cNvSpPr/>
          <p:nvPr/>
        </p:nvSpPr>
        <p:spPr>
          <a:xfrm>
            <a:off x="1618625" y="3072309"/>
            <a:ext cx="3068520" cy="759872"/>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Tree>
    <p:extLst>
      <p:ext uri="{BB962C8B-B14F-4D97-AF65-F5344CB8AC3E}">
        <p14:creationId xmlns:p14="http://schemas.microsoft.com/office/powerpoint/2010/main" val="429113372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08A2BB-81F4-58A3-D550-1A9C571790CF}"/>
            </a:ext>
          </a:extLst>
        </p:cNvPr>
        <p:cNvGrpSpPr/>
        <p:nvPr/>
      </p:nvGrpSpPr>
      <p:grpSpPr>
        <a:xfrm>
          <a:off x="0" y="0"/>
          <a:ext cx="0" cy="0"/>
          <a:chOff x="0" y="0"/>
          <a:chExt cx="0" cy="0"/>
        </a:xfrm>
      </p:grpSpPr>
      <p:sp>
        <p:nvSpPr>
          <p:cNvPr id="2" name="1 Título">
            <a:extLst>
              <a:ext uri="{FF2B5EF4-FFF2-40B4-BE49-F238E27FC236}">
                <a16:creationId xmlns:a16="http://schemas.microsoft.com/office/drawing/2014/main" id="{546A524A-9EE8-2755-40B0-B86A7A10058B}"/>
              </a:ext>
            </a:extLst>
          </p:cNvPr>
          <p:cNvSpPr txBox="1">
            <a:spLocks/>
          </p:cNvSpPr>
          <p:nvPr/>
        </p:nvSpPr>
        <p:spPr>
          <a:xfrm>
            <a:off x="543320" y="122224"/>
            <a:ext cx="11126709" cy="1143000"/>
          </a:xfrm>
          <a:prstGeom prst="rect">
            <a:avLst/>
          </a:prstGeom>
        </p:spPr>
        <p:style>
          <a:lnRef idx="1">
            <a:schemeClr val="accent1"/>
          </a:lnRef>
          <a:fillRef idx="2">
            <a:schemeClr val="accent1"/>
          </a:fillRef>
          <a:effectRef idx="1">
            <a:schemeClr val="accent1"/>
          </a:effectRef>
          <a:fontRef idx="minor">
            <a:schemeClr val="dk1"/>
          </a:fontRef>
        </p:style>
        <p:txBody>
          <a:bodyPr anchor="ctr">
            <a:normAutofit/>
          </a:bodyPr>
          <a:lstStyle>
            <a:lvl1pPr algn="l" rtl="0" eaLnBrk="1" latinLnBrk="0" hangingPunct="1">
              <a:spcBef>
                <a:spcPct val="0"/>
              </a:spcBef>
              <a:buNone/>
              <a:defRPr kumimoji="0" sz="4300" kern="1200">
                <a:solidFill>
                  <a:schemeClr val="lt1"/>
                </a:solidFill>
                <a:effectLst>
                  <a:outerShdw blurRad="50000" dist="30000" dir="5400000" algn="tl" rotWithShape="0">
                    <a:srgbClr val="000000">
                      <a:alpha val="30000"/>
                    </a:srgbClr>
                  </a:outerShdw>
                </a:effectLst>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extLst/>
          </a:lstStyle>
          <a:p>
            <a:r>
              <a:rPr lang="es-ES" sz="5300" dirty="0">
                <a:solidFill>
                  <a:schemeClr val="bg1"/>
                </a:solidFill>
                <a:latin typeface="Arial Bold"/>
              </a:rPr>
              <a:t>Escoger una solución adecuada</a:t>
            </a:r>
          </a:p>
        </p:txBody>
      </p:sp>
      <p:pic>
        <p:nvPicPr>
          <p:cNvPr id="3" name="Imagen 2">
            <a:extLst>
              <a:ext uri="{FF2B5EF4-FFF2-40B4-BE49-F238E27FC236}">
                <a16:creationId xmlns:a16="http://schemas.microsoft.com/office/drawing/2014/main" id="{10C5AC26-91BA-18B6-CAB5-3FD3DC9DC1D9}"/>
              </a:ext>
            </a:extLst>
          </p:cNvPr>
          <p:cNvPicPr>
            <a:picLocks noChangeAspect="1"/>
          </p:cNvPicPr>
          <p:nvPr/>
        </p:nvPicPr>
        <p:blipFill>
          <a:blip r:embed="rId2"/>
          <a:stretch>
            <a:fillRect/>
          </a:stretch>
        </p:blipFill>
        <p:spPr>
          <a:xfrm>
            <a:off x="1932994" y="1398683"/>
            <a:ext cx="8076859" cy="5156622"/>
          </a:xfrm>
          <a:prstGeom prst="rect">
            <a:avLst/>
          </a:prstGeom>
        </p:spPr>
      </p:pic>
      <p:sp>
        <p:nvSpPr>
          <p:cNvPr id="4" name="Elipse 3">
            <a:extLst>
              <a:ext uri="{FF2B5EF4-FFF2-40B4-BE49-F238E27FC236}">
                <a16:creationId xmlns:a16="http://schemas.microsoft.com/office/drawing/2014/main" id="{AEDB64D4-76CE-4012-FCE8-7842D2F4A8A8}"/>
              </a:ext>
            </a:extLst>
          </p:cNvPr>
          <p:cNvSpPr/>
          <p:nvPr/>
        </p:nvSpPr>
        <p:spPr>
          <a:xfrm>
            <a:off x="7914993" y="5966693"/>
            <a:ext cx="1607948" cy="759872"/>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5" name="Elipse 4">
            <a:extLst>
              <a:ext uri="{FF2B5EF4-FFF2-40B4-BE49-F238E27FC236}">
                <a16:creationId xmlns:a16="http://schemas.microsoft.com/office/drawing/2014/main" id="{EC0F7CDA-D259-FFEF-80D1-B6912CA7A3FD}"/>
              </a:ext>
            </a:extLst>
          </p:cNvPr>
          <p:cNvSpPr/>
          <p:nvPr/>
        </p:nvSpPr>
        <p:spPr>
          <a:xfrm>
            <a:off x="1513474" y="3429000"/>
            <a:ext cx="3172826" cy="759872"/>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Tree>
    <p:extLst>
      <p:ext uri="{BB962C8B-B14F-4D97-AF65-F5344CB8AC3E}">
        <p14:creationId xmlns:p14="http://schemas.microsoft.com/office/powerpoint/2010/main" val="200264158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AC0BCA-0ED9-BDFF-95C5-07032AADF307}"/>
            </a:ext>
          </a:extLst>
        </p:cNvPr>
        <p:cNvGrpSpPr/>
        <p:nvPr/>
      </p:nvGrpSpPr>
      <p:grpSpPr>
        <a:xfrm>
          <a:off x="0" y="0"/>
          <a:ext cx="0" cy="0"/>
          <a:chOff x="0" y="0"/>
          <a:chExt cx="0" cy="0"/>
        </a:xfrm>
      </p:grpSpPr>
      <p:sp>
        <p:nvSpPr>
          <p:cNvPr id="2" name="1 Título">
            <a:extLst>
              <a:ext uri="{FF2B5EF4-FFF2-40B4-BE49-F238E27FC236}">
                <a16:creationId xmlns:a16="http://schemas.microsoft.com/office/drawing/2014/main" id="{A7F6B27E-8094-3E15-25E4-4C4916699778}"/>
              </a:ext>
            </a:extLst>
          </p:cNvPr>
          <p:cNvSpPr txBox="1">
            <a:spLocks/>
          </p:cNvSpPr>
          <p:nvPr/>
        </p:nvSpPr>
        <p:spPr>
          <a:xfrm>
            <a:off x="543320" y="122224"/>
            <a:ext cx="11126709" cy="1143000"/>
          </a:xfrm>
          <a:prstGeom prst="rect">
            <a:avLst/>
          </a:prstGeom>
        </p:spPr>
        <p:style>
          <a:lnRef idx="1">
            <a:schemeClr val="accent1"/>
          </a:lnRef>
          <a:fillRef idx="2">
            <a:schemeClr val="accent1"/>
          </a:fillRef>
          <a:effectRef idx="1">
            <a:schemeClr val="accent1"/>
          </a:effectRef>
          <a:fontRef idx="minor">
            <a:schemeClr val="dk1"/>
          </a:fontRef>
        </p:style>
        <p:txBody>
          <a:bodyPr anchor="ctr">
            <a:normAutofit/>
          </a:bodyPr>
          <a:lstStyle>
            <a:lvl1pPr algn="l" rtl="0" eaLnBrk="1" latinLnBrk="0" hangingPunct="1">
              <a:spcBef>
                <a:spcPct val="0"/>
              </a:spcBef>
              <a:buNone/>
              <a:defRPr kumimoji="0" sz="4300" kern="1200">
                <a:solidFill>
                  <a:schemeClr val="lt1"/>
                </a:solidFill>
                <a:effectLst>
                  <a:outerShdw blurRad="50000" dist="30000" dir="5400000" algn="tl" rotWithShape="0">
                    <a:srgbClr val="000000">
                      <a:alpha val="30000"/>
                    </a:srgbClr>
                  </a:outerShdw>
                </a:effectLst>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extLst/>
          </a:lstStyle>
          <a:p>
            <a:r>
              <a:rPr lang="es-ES" sz="5300" dirty="0">
                <a:solidFill>
                  <a:schemeClr val="bg1"/>
                </a:solidFill>
                <a:latin typeface="Arial Bold"/>
              </a:rPr>
              <a:t>Previsualizar resultados y exportar</a:t>
            </a:r>
          </a:p>
        </p:txBody>
      </p:sp>
      <p:pic>
        <p:nvPicPr>
          <p:cNvPr id="3" name="Imagen 2">
            <a:extLst>
              <a:ext uri="{FF2B5EF4-FFF2-40B4-BE49-F238E27FC236}">
                <a16:creationId xmlns:a16="http://schemas.microsoft.com/office/drawing/2014/main" id="{6CA40B0B-D345-833F-4143-85548423A3D6}"/>
              </a:ext>
            </a:extLst>
          </p:cNvPr>
          <p:cNvPicPr>
            <a:picLocks noChangeAspect="1"/>
          </p:cNvPicPr>
          <p:nvPr/>
        </p:nvPicPr>
        <p:blipFill>
          <a:blip r:embed="rId2"/>
          <a:stretch>
            <a:fillRect/>
          </a:stretch>
        </p:blipFill>
        <p:spPr>
          <a:xfrm>
            <a:off x="2953688" y="1724584"/>
            <a:ext cx="6547500" cy="4704791"/>
          </a:xfrm>
          <a:prstGeom prst="rect">
            <a:avLst/>
          </a:prstGeom>
        </p:spPr>
      </p:pic>
      <p:sp>
        <p:nvSpPr>
          <p:cNvPr id="4" name="Elipse 3">
            <a:extLst>
              <a:ext uri="{FF2B5EF4-FFF2-40B4-BE49-F238E27FC236}">
                <a16:creationId xmlns:a16="http://schemas.microsoft.com/office/drawing/2014/main" id="{480AAAEB-3821-8A10-475D-7347B99482FE}"/>
              </a:ext>
            </a:extLst>
          </p:cNvPr>
          <p:cNvSpPr/>
          <p:nvPr/>
        </p:nvSpPr>
        <p:spPr>
          <a:xfrm>
            <a:off x="5305595" y="1811559"/>
            <a:ext cx="1607948" cy="759872"/>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Tree>
    <p:extLst>
      <p:ext uri="{BB962C8B-B14F-4D97-AF65-F5344CB8AC3E}">
        <p14:creationId xmlns:p14="http://schemas.microsoft.com/office/powerpoint/2010/main" val="201954727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12AA87-7342-F08F-E5A2-D9F55A28F0A7}"/>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56FA82B-4FE4-D90B-CE8F-1359CFEBA606}"/>
              </a:ext>
            </a:extLst>
          </p:cNvPr>
          <p:cNvSpPr>
            <a:spLocks noGrp="1"/>
          </p:cNvSpPr>
          <p:nvPr>
            <p:ph type="sldNum" sz="quarter" idx="12"/>
          </p:nvPr>
        </p:nvSpPr>
        <p:spPr/>
        <p:txBody>
          <a:bodyPr/>
          <a:lstStyle/>
          <a:p>
            <a:fld id="{F4C94289-3309-4C35-850A-56FD49B3E346}" type="slidenum">
              <a:rPr lang="en-GB" smtClean="0"/>
              <a:pPr/>
              <a:t>51</a:t>
            </a:fld>
            <a:endParaRPr lang="en-GB" dirty="0"/>
          </a:p>
        </p:txBody>
      </p:sp>
      <p:sp>
        <p:nvSpPr>
          <p:cNvPr id="2" name="Title 1">
            <a:extLst>
              <a:ext uri="{FF2B5EF4-FFF2-40B4-BE49-F238E27FC236}">
                <a16:creationId xmlns:a16="http://schemas.microsoft.com/office/drawing/2014/main" id="{18903F42-D868-D8C5-1BE0-EFACD76C823E}"/>
              </a:ext>
            </a:extLst>
          </p:cNvPr>
          <p:cNvSpPr>
            <a:spLocks noGrp="1"/>
          </p:cNvSpPr>
          <p:nvPr>
            <p:ph type="title"/>
          </p:nvPr>
        </p:nvSpPr>
        <p:spPr>
          <a:xfrm>
            <a:off x="1076008" y="1947863"/>
            <a:ext cx="8961437" cy="4334668"/>
          </a:xfrm>
        </p:spPr>
        <p:txBody>
          <a:bodyPr/>
          <a:lstStyle/>
          <a:p>
            <a:r>
              <a:rPr lang="es-ES" sz="3600" dirty="0"/>
              <a:t>Sesión de preguntas</a:t>
            </a:r>
            <a:endParaRPr lang="en-GB" b="0" i="1" dirty="0"/>
          </a:p>
        </p:txBody>
      </p:sp>
    </p:spTree>
    <p:extLst>
      <p:ext uri="{BB962C8B-B14F-4D97-AF65-F5344CB8AC3E}">
        <p14:creationId xmlns:p14="http://schemas.microsoft.com/office/powerpoint/2010/main" val="316442146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08D5ED-7479-B104-287D-82E2F54ADB2D}"/>
            </a:ext>
          </a:extLst>
        </p:cNvPr>
        <p:cNvGrpSpPr/>
        <p:nvPr/>
      </p:nvGrpSpPr>
      <p:grpSpPr>
        <a:xfrm>
          <a:off x="0" y="0"/>
          <a:ext cx="0" cy="0"/>
          <a:chOff x="0" y="0"/>
          <a:chExt cx="0" cy="0"/>
        </a:xfrm>
      </p:grpSpPr>
      <p:sp>
        <p:nvSpPr>
          <p:cNvPr id="2" name="1 Título">
            <a:extLst>
              <a:ext uri="{FF2B5EF4-FFF2-40B4-BE49-F238E27FC236}">
                <a16:creationId xmlns:a16="http://schemas.microsoft.com/office/drawing/2014/main" id="{81630EF9-274D-5824-D977-4549229F2106}"/>
              </a:ext>
            </a:extLst>
          </p:cNvPr>
          <p:cNvSpPr txBox="1">
            <a:spLocks/>
          </p:cNvSpPr>
          <p:nvPr/>
        </p:nvSpPr>
        <p:spPr>
          <a:xfrm>
            <a:off x="543320" y="122224"/>
            <a:ext cx="11126709" cy="1143000"/>
          </a:xfrm>
          <a:prstGeom prst="rect">
            <a:avLst/>
          </a:prstGeom>
        </p:spPr>
        <p:style>
          <a:lnRef idx="1">
            <a:schemeClr val="accent1"/>
          </a:lnRef>
          <a:fillRef idx="2">
            <a:schemeClr val="accent1"/>
          </a:fillRef>
          <a:effectRef idx="1">
            <a:schemeClr val="accent1"/>
          </a:effectRef>
          <a:fontRef idx="minor">
            <a:schemeClr val="dk1"/>
          </a:fontRef>
        </p:style>
        <p:txBody>
          <a:bodyPr anchor="ctr">
            <a:normAutofit/>
          </a:bodyPr>
          <a:lstStyle>
            <a:lvl1pPr algn="l" rtl="0" eaLnBrk="1" latinLnBrk="0" hangingPunct="1">
              <a:spcBef>
                <a:spcPct val="0"/>
              </a:spcBef>
              <a:buNone/>
              <a:defRPr kumimoji="0" sz="4300" kern="1200">
                <a:solidFill>
                  <a:schemeClr val="lt1"/>
                </a:solidFill>
                <a:effectLst>
                  <a:outerShdw blurRad="50000" dist="30000" dir="5400000" algn="tl" rotWithShape="0">
                    <a:srgbClr val="000000">
                      <a:alpha val="30000"/>
                    </a:srgbClr>
                  </a:outerShdw>
                </a:effectLst>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extLst/>
          </a:lstStyle>
          <a:p>
            <a:r>
              <a:rPr lang="es-ES" sz="5300" dirty="0">
                <a:solidFill>
                  <a:schemeClr val="bg1"/>
                </a:solidFill>
                <a:latin typeface="Arial Bold"/>
              </a:rPr>
              <a:t>Recursos sobre </a:t>
            </a:r>
            <a:r>
              <a:rPr lang="es-ES" sz="5300" dirty="0" err="1">
                <a:solidFill>
                  <a:schemeClr val="bg1"/>
                </a:solidFill>
                <a:latin typeface="Arial Bold"/>
              </a:rPr>
              <a:t>anonimización</a:t>
            </a:r>
            <a:endParaRPr lang="es-ES" sz="5300" dirty="0">
              <a:solidFill>
                <a:schemeClr val="bg1"/>
              </a:solidFill>
              <a:latin typeface="Arial Bold"/>
            </a:endParaRPr>
          </a:p>
        </p:txBody>
      </p:sp>
      <p:sp>
        <p:nvSpPr>
          <p:cNvPr id="3" name="4 CuadroTexto">
            <a:extLst>
              <a:ext uri="{FF2B5EF4-FFF2-40B4-BE49-F238E27FC236}">
                <a16:creationId xmlns:a16="http://schemas.microsoft.com/office/drawing/2014/main" id="{7F38E571-278C-75E6-7493-C4636FC636B4}"/>
              </a:ext>
            </a:extLst>
          </p:cNvPr>
          <p:cNvSpPr txBox="1">
            <a:spLocks noChangeArrowheads="1"/>
          </p:cNvSpPr>
          <p:nvPr/>
        </p:nvSpPr>
        <p:spPr bwMode="auto">
          <a:xfrm>
            <a:off x="1717155" y="2088977"/>
            <a:ext cx="6581894" cy="39979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eaLnBrk="0" hangingPunct="0">
              <a:defRPr sz="1400">
                <a:solidFill>
                  <a:srgbClr val="000076"/>
                </a:solidFill>
                <a:latin typeface="Arial" charset="0"/>
              </a:defRPr>
            </a:lvl1pPr>
            <a:lvl2pPr marL="742950" indent="-285750" eaLnBrk="0" hangingPunct="0">
              <a:defRPr sz="1400">
                <a:solidFill>
                  <a:srgbClr val="000076"/>
                </a:solidFill>
                <a:latin typeface="Arial" charset="0"/>
              </a:defRPr>
            </a:lvl2pPr>
            <a:lvl3pPr marL="1143000" indent="-228600" eaLnBrk="0" hangingPunct="0">
              <a:defRPr sz="1400">
                <a:solidFill>
                  <a:srgbClr val="000076"/>
                </a:solidFill>
                <a:latin typeface="Arial" charset="0"/>
              </a:defRPr>
            </a:lvl3pPr>
            <a:lvl4pPr marL="1600200" indent="-228600" eaLnBrk="0" hangingPunct="0">
              <a:defRPr sz="1400">
                <a:solidFill>
                  <a:srgbClr val="000076"/>
                </a:solidFill>
                <a:latin typeface="Arial" charset="0"/>
              </a:defRPr>
            </a:lvl4pPr>
            <a:lvl5pPr marL="2057400" indent="-228600" eaLnBrk="0" hangingPunct="0">
              <a:defRPr sz="1400">
                <a:solidFill>
                  <a:srgbClr val="000076"/>
                </a:solidFill>
                <a:latin typeface="Arial" charset="0"/>
              </a:defRPr>
            </a:lvl5pPr>
            <a:lvl6pPr marL="2514600" indent="-228600" eaLnBrk="0" fontAlgn="base" hangingPunct="0">
              <a:spcBef>
                <a:spcPct val="20000"/>
              </a:spcBef>
              <a:spcAft>
                <a:spcPct val="0"/>
              </a:spcAft>
              <a:defRPr sz="1400">
                <a:solidFill>
                  <a:srgbClr val="000076"/>
                </a:solidFill>
                <a:latin typeface="Arial" charset="0"/>
              </a:defRPr>
            </a:lvl6pPr>
            <a:lvl7pPr marL="2971800" indent="-228600" eaLnBrk="0" fontAlgn="base" hangingPunct="0">
              <a:spcBef>
                <a:spcPct val="20000"/>
              </a:spcBef>
              <a:spcAft>
                <a:spcPct val="0"/>
              </a:spcAft>
              <a:defRPr sz="1400">
                <a:solidFill>
                  <a:srgbClr val="000076"/>
                </a:solidFill>
                <a:latin typeface="Arial" charset="0"/>
              </a:defRPr>
            </a:lvl7pPr>
            <a:lvl8pPr marL="3429000" indent="-228600" eaLnBrk="0" fontAlgn="base" hangingPunct="0">
              <a:spcBef>
                <a:spcPct val="20000"/>
              </a:spcBef>
              <a:spcAft>
                <a:spcPct val="0"/>
              </a:spcAft>
              <a:defRPr sz="1400">
                <a:solidFill>
                  <a:srgbClr val="000076"/>
                </a:solidFill>
                <a:latin typeface="Arial" charset="0"/>
              </a:defRPr>
            </a:lvl8pPr>
            <a:lvl9pPr marL="3886200" indent="-228600" eaLnBrk="0" fontAlgn="base" hangingPunct="0">
              <a:spcBef>
                <a:spcPct val="20000"/>
              </a:spcBef>
              <a:spcAft>
                <a:spcPct val="0"/>
              </a:spcAft>
              <a:defRPr sz="1400">
                <a:solidFill>
                  <a:srgbClr val="000076"/>
                </a:solidFill>
                <a:latin typeface="Arial" charset="0"/>
              </a:defRPr>
            </a:lvl9pPr>
          </a:lstStyle>
          <a:p>
            <a:pPr marL="342900" indent="-342900">
              <a:buFont typeface="Wingdings" panose="05000000000000000000" pitchFamily="2" charset="2"/>
              <a:buChar char="Ø"/>
            </a:pPr>
            <a:r>
              <a:rPr lang="es-ES" sz="2000" dirty="0">
                <a:solidFill>
                  <a:schemeClr val="tx1"/>
                </a:solidFill>
                <a:latin typeface="Arial"/>
                <a:ea typeface="Calibri"/>
                <a:cs typeface="Calibri"/>
                <a:hlinkClick r:id="rId2"/>
              </a:rPr>
              <a:t>10 malentendidos relacionados con la </a:t>
            </a:r>
            <a:r>
              <a:rPr lang="es-ES" sz="2000" dirty="0" err="1">
                <a:solidFill>
                  <a:schemeClr val="tx1"/>
                </a:solidFill>
                <a:latin typeface="Arial"/>
                <a:ea typeface="Calibri"/>
                <a:cs typeface="Calibri"/>
                <a:hlinkClick r:id="rId2"/>
              </a:rPr>
              <a:t>anonimización</a:t>
            </a:r>
            <a:r>
              <a:rPr lang="es-ES" sz="2000" dirty="0">
                <a:solidFill>
                  <a:schemeClr val="tx1"/>
                </a:solidFill>
                <a:latin typeface="Arial"/>
                <a:ea typeface="Calibri"/>
                <a:cs typeface="Calibri"/>
              </a:rPr>
              <a:t>. Agencia Española de Protección de datos</a:t>
            </a:r>
          </a:p>
          <a:p>
            <a:pPr marL="342900" indent="-342900">
              <a:buFont typeface="Wingdings" panose="05000000000000000000" pitchFamily="2" charset="2"/>
              <a:buChar char="Ø"/>
            </a:pPr>
            <a:endParaRPr lang="es-ES" sz="2000" dirty="0">
              <a:solidFill>
                <a:schemeClr val="tx1"/>
              </a:solidFill>
              <a:latin typeface="Arial"/>
              <a:ea typeface="Calibri"/>
              <a:cs typeface="Calibri"/>
            </a:endParaRPr>
          </a:p>
          <a:p>
            <a:pPr marL="342900" indent="-342900">
              <a:buFont typeface="Wingdings" panose="05000000000000000000" pitchFamily="2" charset="2"/>
              <a:buChar char="Ø"/>
            </a:pPr>
            <a:r>
              <a:rPr lang="es-ES" sz="2000" dirty="0">
                <a:solidFill>
                  <a:schemeClr val="tx1"/>
                </a:solidFill>
                <a:latin typeface="Arial"/>
                <a:ea typeface="Calibri"/>
                <a:cs typeface="Calibri"/>
                <a:hlinkClick r:id="rId3"/>
              </a:rPr>
              <a:t>Guía básica de </a:t>
            </a:r>
            <a:r>
              <a:rPr lang="es-ES" sz="2000" dirty="0" err="1">
                <a:solidFill>
                  <a:schemeClr val="tx1"/>
                </a:solidFill>
                <a:latin typeface="Arial"/>
                <a:ea typeface="Calibri"/>
                <a:cs typeface="Calibri"/>
                <a:hlinkClick r:id="rId3"/>
              </a:rPr>
              <a:t>anonimización</a:t>
            </a:r>
            <a:r>
              <a:rPr lang="es-ES" sz="2000" dirty="0">
                <a:solidFill>
                  <a:schemeClr val="tx1"/>
                </a:solidFill>
                <a:latin typeface="Arial"/>
                <a:ea typeface="Calibri"/>
                <a:cs typeface="Calibri"/>
                <a:hlinkClick r:id="rId3"/>
              </a:rPr>
              <a:t> </a:t>
            </a:r>
            <a:r>
              <a:rPr lang="es-ES" sz="2000" dirty="0">
                <a:solidFill>
                  <a:schemeClr val="tx1"/>
                </a:solidFill>
                <a:latin typeface="Arial"/>
                <a:ea typeface="Calibri"/>
                <a:cs typeface="Calibri"/>
              </a:rPr>
              <a:t>Elaborada por Autoridad Nacional de Protección de Datos de Singapur. Traducción de la Agencia Española de Protección de Datos</a:t>
            </a:r>
          </a:p>
          <a:p>
            <a:pPr marL="342900" indent="-342900">
              <a:buFont typeface="Wingdings" panose="05000000000000000000" pitchFamily="2" charset="2"/>
              <a:buChar char="Ø"/>
            </a:pPr>
            <a:endParaRPr lang="es-ES" sz="2000" dirty="0">
              <a:solidFill>
                <a:schemeClr val="tx1"/>
              </a:solidFill>
              <a:latin typeface="Arial"/>
              <a:ea typeface="Calibri"/>
              <a:cs typeface="Calibri"/>
            </a:endParaRPr>
          </a:p>
          <a:p>
            <a:pPr marL="342900" indent="-342900">
              <a:buFont typeface="Wingdings" panose="05000000000000000000" pitchFamily="2" charset="2"/>
              <a:buChar char="Ø"/>
            </a:pPr>
            <a:r>
              <a:rPr lang="es-ES" sz="2000" dirty="0">
                <a:solidFill>
                  <a:schemeClr val="tx1"/>
                </a:solidFill>
                <a:latin typeface="Arial"/>
                <a:ea typeface="Calibri"/>
                <a:cs typeface="Calibri"/>
                <a:hlinkClick r:id="rId4"/>
              </a:rPr>
              <a:t>La k-anonimidad como medida de la privacidad</a:t>
            </a:r>
            <a:r>
              <a:rPr lang="es-ES" sz="2000" dirty="0">
                <a:solidFill>
                  <a:schemeClr val="tx1"/>
                </a:solidFill>
                <a:latin typeface="Arial"/>
                <a:ea typeface="Calibri"/>
                <a:cs typeface="Calibri"/>
              </a:rPr>
              <a:t>. Agencia Española de Protección de datos</a:t>
            </a:r>
            <a:endParaRPr lang="en-US" sz="2000" dirty="0">
              <a:solidFill>
                <a:schemeClr val="tx1"/>
              </a:solidFill>
              <a:latin typeface="Arial"/>
              <a:ea typeface="Calibri"/>
              <a:cs typeface="Calibri"/>
            </a:endParaRPr>
          </a:p>
          <a:p>
            <a:pPr marL="457200" indent="-457200">
              <a:buFont typeface="Wingdings" panose="05000000000000000000" pitchFamily="2" charset="2"/>
              <a:buChar char="Ø"/>
            </a:pPr>
            <a:endParaRPr lang="es-ES" sz="2000" dirty="0">
              <a:solidFill>
                <a:schemeClr val="tx1"/>
              </a:solidFill>
              <a:latin typeface="Arial"/>
              <a:ea typeface="Calibri"/>
              <a:cs typeface="Calibri"/>
            </a:endParaRPr>
          </a:p>
          <a:p>
            <a:pPr marL="457200" indent="-457200">
              <a:lnSpc>
                <a:spcPct val="200000"/>
              </a:lnSpc>
              <a:buFont typeface="Arial" panose="020B0604020202020204" pitchFamily="34" charset="0"/>
              <a:buChar char="•"/>
            </a:pPr>
            <a:endParaRPr lang="es-ES" sz="2000" dirty="0">
              <a:solidFill>
                <a:srgbClr val="4B7D2E"/>
              </a:solidFill>
              <a:cs typeface="Arial"/>
            </a:endParaRPr>
          </a:p>
        </p:txBody>
      </p:sp>
    </p:spTree>
    <p:extLst>
      <p:ext uri="{BB962C8B-B14F-4D97-AF65-F5344CB8AC3E}">
        <p14:creationId xmlns:p14="http://schemas.microsoft.com/office/powerpoint/2010/main" val="372077742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2E3EFC-699C-C5BA-EB4B-7324F5C18E05}"/>
            </a:ext>
          </a:extLst>
        </p:cNvPr>
        <p:cNvGrpSpPr/>
        <p:nvPr/>
      </p:nvGrpSpPr>
      <p:grpSpPr>
        <a:xfrm>
          <a:off x="0" y="0"/>
          <a:ext cx="0" cy="0"/>
          <a:chOff x="0" y="0"/>
          <a:chExt cx="0" cy="0"/>
        </a:xfrm>
      </p:grpSpPr>
      <p:sp>
        <p:nvSpPr>
          <p:cNvPr id="2" name="1 Título">
            <a:extLst>
              <a:ext uri="{FF2B5EF4-FFF2-40B4-BE49-F238E27FC236}">
                <a16:creationId xmlns:a16="http://schemas.microsoft.com/office/drawing/2014/main" id="{AB8B9825-080E-7E3B-9FC2-81E663203E1D}"/>
              </a:ext>
            </a:extLst>
          </p:cNvPr>
          <p:cNvSpPr txBox="1">
            <a:spLocks/>
          </p:cNvSpPr>
          <p:nvPr/>
        </p:nvSpPr>
        <p:spPr>
          <a:xfrm>
            <a:off x="543320" y="122224"/>
            <a:ext cx="11126709" cy="1143000"/>
          </a:xfrm>
          <a:prstGeom prst="rect">
            <a:avLst/>
          </a:prstGeom>
        </p:spPr>
        <p:style>
          <a:lnRef idx="1">
            <a:schemeClr val="accent1"/>
          </a:lnRef>
          <a:fillRef idx="2">
            <a:schemeClr val="accent1"/>
          </a:fillRef>
          <a:effectRef idx="1">
            <a:schemeClr val="accent1"/>
          </a:effectRef>
          <a:fontRef idx="minor">
            <a:schemeClr val="dk1"/>
          </a:fontRef>
        </p:style>
        <p:txBody>
          <a:bodyPr anchor="ctr">
            <a:normAutofit/>
          </a:bodyPr>
          <a:lstStyle>
            <a:lvl1pPr algn="l" rtl="0" eaLnBrk="1" latinLnBrk="0" hangingPunct="1">
              <a:spcBef>
                <a:spcPct val="0"/>
              </a:spcBef>
              <a:buNone/>
              <a:defRPr kumimoji="0" sz="4300" kern="1200">
                <a:solidFill>
                  <a:schemeClr val="lt1"/>
                </a:solidFill>
                <a:effectLst>
                  <a:outerShdw blurRad="50000" dist="30000" dir="5400000" algn="tl" rotWithShape="0">
                    <a:srgbClr val="000000">
                      <a:alpha val="30000"/>
                    </a:srgbClr>
                  </a:outerShdw>
                </a:effectLst>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extLst/>
          </a:lstStyle>
          <a:p>
            <a:r>
              <a:rPr lang="es-ES" sz="5300" dirty="0">
                <a:solidFill>
                  <a:schemeClr val="bg1"/>
                </a:solidFill>
                <a:latin typeface="Arial Bold"/>
              </a:rPr>
              <a:t>Recursos de formación (Amnesia)</a:t>
            </a:r>
          </a:p>
        </p:txBody>
      </p:sp>
      <p:sp>
        <p:nvSpPr>
          <p:cNvPr id="4" name="4 CuadroTexto">
            <a:extLst>
              <a:ext uri="{FF2B5EF4-FFF2-40B4-BE49-F238E27FC236}">
                <a16:creationId xmlns:a16="http://schemas.microsoft.com/office/drawing/2014/main" id="{AF21F85C-A5BF-6E0D-0511-BBCF25E9D18E}"/>
              </a:ext>
            </a:extLst>
          </p:cNvPr>
          <p:cNvSpPr txBox="1">
            <a:spLocks noChangeArrowheads="1"/>
          </p:cNvSpPr>
          <p:nvPr/>
        </p:nvSpPr>
        <p:spPr bwMode="auto">
          <a:xfrm>
            <a:off x="2050159" y="2088977"/>
            <a:ext cx="5054535" cy="29323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eaLnBrk="0" hangingPunct="0">
              <a:defRPr sz="1400">
                <a:solidFill>
                  <a:srgbClr val="000076"/>
                </a:solidFill>
                <a:latin typeface="Arial" charset="0"/>
              </a:defRPr>
            </a:lvl1pPr>
            <a:lvl2pPr marL="742950" indent="-285750" eaLnBrk="0" hangingPunct="0">
              <a:defRPr sz="1400">
                <a:solidFill>
                  <a:srgbClr val="000076"/>
                </a:solidFill>
                <a:latin typeface="Arial" charset="0"/>
              </a:defRPr>
            </a:lvl2pPr>
            <a:lvl3pPr marL="1143000" indent="-228600" eaLnBrk="0" hangingPunct="0">
              <a:defRPr sz="1400">
                <a:solidFill>
                  <a:srgbClr val="000076"/>
                </a:solidFill>
                <a:latin typeface="Arial" charset="0"/>
              </a:defRPr>
            </a:lvl3pPr>
            <a:lvl4pPr marL="1600200" indent="-228600" eaLnBrk="0" hangingPunct="0">
              <a:defRPr sz="1400">
                <a:solidFill>
                  <a:srgbClr val="000076"/>
                </a:solidFill>
                <a:latin typeface="Arial" charset="0"/>
              </a:defRPr>
            </a:lvl4pPr>
            <a:lvl5pPr marL="2057400" indent="-228600" eaLnBrk="0" hangingPunct="0">
              <a:defRPr sz="1400">
                <a:solidFill>
                  <a:srgbClr val="000076"/>
                </a:solidFill>
                <a:latin typeface="Arial" charset="0"/>
              </a:defRPr>
            </a:lvl5pPr>
            <a:lvl6pPr marL="2514600" indent="-228600" eaLnBrk="0" fontAlgn="base" hangingPunct="0">
              <a:spcBef>
                <a:spcPct val="20000"/>
              </a:spcBef>
              <a:spcAft>
                <a:spcPct val="0"/>
              </a:spcAft>
              <a:defRPr sz="1400">
                <a:solidFill>
                  <a:srgbClr val="000076"/>
                </a:solidFill>
                <a:latin typeface="Arial" charset="0"/>
              </a:defRPr>
            </a:lvl6pPr>
            <a:lvl7pPr marL="2971800" indent="-228600" eaLnBrk="0" fontAlgn="base" hangingPunct="0">
              <a:spcBef>
                <a:spcPct val="20000"/>
              </a:spcBef>
              <a:spcAft>
                <a:spcPct val="0"/>
              </a:spcAft>
              <a:defRPr sz="1400">
                <a:solidFill>
                  <a:srgbClr val="000076"/>
                </a:solidFill>
                <a:latin typeface="Arial" charset="0"/>
              </a:defRPr>
            </a:lvl7pPr>
            <a:lvl8pPr marL="3429000" indent="-228600" eaLnBrk="0" fontAlgn="base" hangingPunct="0">
              <a:spcBef>
                <a:spcPct val="20000"/>
              </a:spcBef>
              <a:spcAft>
                <a:spcPct val="0"/>
              </a:spcAft>
              <a:defRPr sz="1400">
                <a:solidFill>
                  <a:srgbClr val="000076"/>
                </a:solidFill>
                <a:latin typeface="Arial" charset="0"/>
              </a:defRPr>
            </a:lvl8pPr>
            <a:lvl9pPr marL="3886200" indent="-228600" eaLnBrk="0" fontAlgn="base" hangingPunct="0">
              <a:spcBef>
                <a:spcPct val="20000"/>
              </a:spcBef>
              <a:spcAft>
                <a:spcPct val="0"/>
              </a:spcAft>
              <a:defRPr sz="1400">
                <a:solidFill>
                  <a:srgbClr val="000076"/>
                </a:solidFill>
                <a:latin typeface="Arial" charset="0"/>
              </a:defRPr>
            </a:lvl9pPr>
          </a:lstStyle>
          <a:p>
            <a:pPr marL="457200" indent="-457200">
              <a:lnSpc>
                <a:spcPct val="200000"/>
              </a:lnSpc>
              <a:buFont typeface="Arial" panose="020B0604020202020204" pitchFamily="34" charset="0"/>
              <a:buChar char="•"/>
            </a:pPr>
            <a:r>
              <a:rPr lang="es-ES" sz="2400" dirty="0">
                <a:solidFill>
                  <a:srgbClr val="000000"/>
                </a:solidFill>
                <a:cs typeface="Arial"/>
                <a:hlinkClick r:id="rId2"/>
              </a:rPr>
              <a:t>Documentación de Amnesia</a:t>
            </a:r>
            <a:endParaRPr lang="es-ES" sz="2400" dirty="0">
              <a:solidFill>
                <a:srgbClr val="000000"/>
              </a:solidFill>
              <a:cs typeface="Arial"/>
            </a:endParaRPr>
          </a:p>
          <a:p>
            <a:pPr marL="457200" indent="-457200">
              <a:lnSpc>
                <a:spcPct val="200000"/>
              </a:lnSpc>
              <a:buFont typeface="Arial" panose="020B0604020202020204" pitchFamily="34" charset="0"/>
              <a:buChar char="•"/>
            </a:pPr>
            <a:r>
              <a:rPr lang="es-ES" sz="2400" dirty="0" err="1">
                <a:solidFill>
                  <a:srgbClr val="000000"/>
                </a:solidFill>
                <a:cs typeface="Arial"/>
              </a:rPr>
              <a:t>Webinars</a:t>
            </a:r>
            <a:r>
              <a:rPr lang="es-ES" sz="2400" dirty="0">
                <a:solidFill>
                  <a:srgbClr val="000000"/>
                </a:solidFill>
                <a:cs typeface="Arial"/>
              </a:rPr>
              <a:t> (</a:t>
            </a:r>
            <a:r>
              <a:rPr lang="es-ES" sz="2400" dirty="0">
                <a:solidFill>
                  <a:srgbClr val="000000"/>
                </a:solidFill>
                <a:cs typeface="Arial"/>
                <a:hlinkClick r:id="rId3"/>
              </a:rPr>
              <a:t>canal de </a:t>
            </a:r>
            <a:r>
              <a:rPr lang="es-ES" sz="2400" dirty="0" err="1">
                <a:solidFill>
                  <a:srgbClr val="000000"/>
                </a:solidFill>
                <a:cs typeface="Arial"/>
                <a:hlinkClick r:id="rId3"/>
              </a:rPr>
              <a:t>OpenAire</a:t>
            </a:r>
            <a:r>
              <a:rPr lang="es-ES" sz="2400" dirty="0">
                <a:solidFill>
                  <a:srgbClr val="000000"/>
                </a:solidFill>
                <a:cs typeface="Arial"/>
              </a:rPr>
              <a:t>)</a:t>
            </a:r>
          </a:p>
          <a:p>
            <a:pPr marL="457200" indent="-457200">
              <a:lnSpc>
                <a:spcPct val="200000"/>
              </a:lnSpc>
              <a:buFont typeface="Arial" panose="020B0604020202020204" pitchFamily="34" charset="0"/>
              <a:buChar char="•"/>
            </a:pPr>
            <a:r>
              <a:rPr lang="es-ES" sz="2400" dirty="0">
                <a:solidFill>
                  <a:srgbClr val="000000"/>
                </a:solidFill>
                <a:cs typeface="Arial"/>
              </a:rPr>
              <a:t>Ayuda en línea</a:t>
            </a:r>
          </a:p>
          <a:p>
            <a:pPr marL="457200" indent="-457200">
              <a:lnSpc>
                <a:spcPct val="200000"/>
              </a:lnSpc>
              <a:buFont typeface="Arial" panose="020B0604020202020204" pitchFamily="34" charset="0"/>
              <a:buChar char="•"/>
            </a:pPr>
            <a:r>
              <a:rPr lang="es-ES" sz="2400" dirty="0">
                <a:solidFill>
                  <a:srgbClr val="000000"/>
                </a:solidFill>
                <a:cs typeface="Arial"/>
              </a:rPr>
              <a:t>Cursos de formación</a:t>
            </a:r>
            <a:endParaRPr lang="es-ES" sz="2000" dirty="0">
              <a:solidFill>
                <a:srgbClr val="4B7D2E"/>
              </a:solidFill>
              <a:cs typeface="Arial"/>
            </a:endParaRPr>
          </a:p>
        </p:txBody>
      </p:sp>
    </p:spTree>
    <p:extLst>
      <p:ext uri="{BB962C8B-B14F-4D97-AF65-F5344CB8AC3E}">
        <p14:creationId xmlns:p14="http://schemas.microsoft.com/office/powerpoint/2010/main" val="2083681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2">
            <a:extLst>
              <a:ext uri="{FF2B5EF4-FFF2-40B4-BE49-F238E27FC236}">
                <a16:creationId xmlns:a16="http://schemas.microsoft.com/office/drawing/2014/main" id="{320E29F9-E9D8-4341-9CCD-1A222A4EB276}"/>
              </a:ext>
            </a:extLst>
          </p:cNvPr>
          <p:cNvSpPr txBox="1">
            <a:spLocks/>
          </p:cNvSpPr>
          <p:nvPr/>
        </p:nvSpPr>
        <p:spPr>
          <a:xfrm>
            <a:off x="514350" y="2375338"/>
            <a:ext cx="8295821" cy="2584616"/>
          </a:xfrm>
          <a:prstGeom prst="rect">
            <a:avLst/>
          </a:prstGeom>
        </p:spPr>
        <p:txBody>
          <a:bodyPr anchor="t" anchorCtr="0"/>
          <a:lstStyle>
            <a:lvl1pPr marL="0" indent="0" algn="l" defTabSz="914400" rtl="0" eaLnBrk="1" latinLnBrk="0" hangingPunct="1">
              <a:lnSpc>
                <a:spcPts val="2460"/>
              </a:lnSpc>
              <a:spcBef>
                <a:spcPts val="1200"/>
              </a:spcBef>
              <a:buFont typeface="Arial" panose="020B0604020202020204" pitchFamily="34" charset="0"/>
              <a:buNone/>
              <a:defRPr sz="2800" kern="1200">
                <a:solidFill>
                  <a:schemeClr val="bg1"/>
                </a:solidFill>
                <a:latin typeface="+mn-lt"/>
                <a:ea typeface="+mn-ea"/>
                <a:cs typeface="+mn-cs"/>
              </a:defRPr>
            </a:lvl1pPr>
            <a:lvl2pPr marL="457200" indent="0" algn="ctr" defTabSz="914400" rtl="0" eaLnBrk="1" latinLnBrk="0" hangingPunct="1">
              <a:lnSpc>
                <a:spcPct val="100000"/>
              </a:lnSpc>
              <a:spcBef>
                <a:spcPts val="8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100000"/>
              </a:lnSpc>
              <a:spcBef>
                <a:spcPts val="4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100000"/>
              </a:lnSpc>
              <a:spcBef>
                <a:spcPts val="4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100000"/>
              </a:lnSpc>
              <a:spcBef>
                <a:spcPts val="4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t>¡Gracias </a:t>
            </a:r>
            <a:r>
              <a:rPr lang="en-US" dirty="0" err="1"/>
              <a:t>por</a:t>
            </a:r>
            <a:r>
              <a:rPr lang="en-US" dirty="0"/>
              <a:t> la </a:t>
            </a:r>
            <a:r>
              <a:rPr lang="en-US" dirty="0" err="1"/>
              <a:t>atención</a:t>
            </a:r>
            <a:r>
              <a:rPr lang="en-US" dirty="0"/>
              <a:t>!</a:t>
            </a:r>
          </a:p>
          <a:p>
            <a:endParaRPr lang="en-US" dirty="0"/>
          </a:p>
          <a:p>
            <a:r>
              <a:rPr lang="en-GB" dirty="0"/>
              <a:t>andressantiago@pas.uned.es</a:t>
            </a:r>
          </a:p>
          <a:p>
            <a:endParaRPr lang="en-GB" dirty="0"/>
          </a:p>
        </p:txBody>
      </p:sp>
      <p:pic>
        <p:nvPicPr>
          <p:cNvPr id="3" name="Picture 2">
            <a:extLst>
              <a:ext uri="{FF2B5EF4-FFF2-40B4-BE49-F238E27FC236}">
                <a16:creationId xmlns:a16="http://schemas.microsoft.com/office/drawing/2014/main" id="{DA99BE5B-EBCB-13AC-FB6D-B53DFC8239D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98427" y="480088"/>
            <a:ext cx="2050148" cy="71944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Las bibliotecas del Consorcio Madroño ...">
            <a:extLst>
              <a:ext uri="{FF2B5EF4-FFF2-40B4-BE49-F238E27FC236}">
                <a16:creationId xmlns:a16="http://schemas.microsoft.com/office/drawing/2014/main" id="{61BC7029-0A7D-54B1-BBC7-2666EE9EB7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93664" y="5331689"/>
            <a:ext cx="2414967" cy="11338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8454124"/>
      </p:ext>
    </p:extLst>
  </p:cSld>
  <p:clrMapOvr>
    <a:masterClrMapping/>
  </p:clrMapOvr>
</p:sld>
</file>

<file path=ppt/theme/theme1.xml><?xml version="1.0" encoding="utf-8"?>
<a:theme xmlns:a="http://schemas.openxmlformats.org/drawingml/2006/main" name="UNED">
  <a:themeElements>
    <a:clrScheme name="UNED">
      <a:dk1>
        <a:srgbClr val="000000"/>
      </a:dk1>
      <a:lt1>
        <a:srgbClr val="FFFFFF"/>
      </a:lt1>
      <a:dk2>
        <a:srgbClr val="000000"/>
      </a:dk2>
      <a:lt2>
        <a:srgbClr val="FFFFFF"/>
      </a:lt2>
      <a:accent1>
        <a:srgbClr val="64A73E"/>
      </a:accent1>
      <a:accent2>
        <a:srgbClr val="5165A0"/>
      </a:accent2>
      <a:accent3>
        <a:srgbClr val="E36844"/>
      </a:accent3>
      <a:accent4>
        <a:srgbClr val="902049"/>
      </a:accent4>
      <a:accent5>
        <a:srgbClr val="DC5467"/>
      </a:accent5>
      <a:accent6>
        <a:srgbClr val="00533D"/>
      </a:accent6>
      <a:hlink>
        <a:srgbClr val="64A73E"/>
      </a:hlink>
      <a:folHlink>
        <a:srgbClr val="DC5467"/>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3"/>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9525">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noAutofit/>
      </a:bodyPr>
      <a:lstStyle>
        <a:defPPr algn="l">
          <a:defRPr dirty="0" err="1" smtClean="0"/>
        </a:defPPr>
      </a:lstStyle>
    </a:txDef>
  </a:objectDefaults>
  <a:extraClrSchemeLst/>
  <a:extLst>
    <a:ext uri="{05A4C25C-085E-4340-85A3-A5531E510DB2}">
      <thm15:themeFamily xmlns:thm15="http://schemas.microsoft.com/office/thememl/2012/main" name="JTI Spectrum PPT Template ARIAL COOL 131218 [Read-Only]" id="{067C4C0C-067B-4561-B41A-C924BEA21CEE}" vid="{66B3073F-5376-44D7-9C26-B1606B4561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4E61B1A8A82CBE4A8DBD7416C4A1E8D6" ma:contentTypeVersion="13" ma:contentTypeDescription="Crear nuevo documento." ma:contentTypeScope="" ma:versionID="8e8923a8290f85a2e7823ef1dbed2a98">
  <xsd:schema xmlns:xsd="http://www.w3.org/2001/XMLSchema" xmlns:xs="http://www.w3.org/2001/XMLSchema" xmlns:p="http://schemas.microsoft.com/office/2006/metadata/properties" xmlns:ns2="b7d10321-c9a1-4fd0-85ee-65f3d5bb7141" xmlns:ns3="fb6c1ed7-5446-4a3f-8513-05000aa4a562" targetNamespace="http://schemas.microsoft.com/office/2006/metadata/properties" ma:root="true" ma:fieldsID="9de2c9b6d91b6c23abf78a000df62e8f" ns2:_="" ns3:_="">
    <xsd:import namespace="b7d10321-c9a1-4fd0-85ee-65f3d5bb7141"/>
    <xsd:import namespace="fb6c1ed7-5446-4a3f-8513-05000aa4a562"/>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3:SharedWithUsers" minOccurs="0"/>
                <xsd:element ref="ns3:SharedWithDetails" minOccurs="0"/>
                <xsd:element ref="ns2:MediaServiceAutoKeyPoints" minOccurs="0"/>
                <xsd:element ref="ns2:MediaServiceKeyPoint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7d10321-c9a1-4fd0-85ee-65f3d5bb714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fb6c1ed7-5446-4a3f-8513-05000aa4a562" elementFormDefault="qualified">
    <xsd:import namespace="http://schemas.microsoft.com/office/2006/documentManagement/types"/>
    <xsd:import namespace="http://schemas.microsoft.com/office/infopath/2007/PartnerControls"/>
    <xsd:element name="SharedWithUsers" ma:index="16" nillable="true" ma:displayName="Compartid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Detalles de uso compartido"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AA0FB53F-DFE0-45F1-9FAD-BD3A77961FF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7d10321-c9a1-4fd0-85ee-65f3d5bb7141"/>
    <ds:schemaRef ds:uri="fb6c1ed7-5446-4a3f-8513-05000aa4a56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1ED4331-F69F-4D32-9211-8CD1D7F72D82}">
  <ds:schemaRefs>
    <ds:schemaRef ds:uri="http://schemas.microsoft.com/sharepoint/v3/contenttype/forms"/>
  </ds:schemaRefs>
</ds:datastoreItem>
</file>

<file path=customXml/itemProps3.xml><?xml version="1.0" encoding="utf-8"?>
<ds:datastoreItem xmlns:ds="http://schemas.openxmlformats.org/officeDocument/2006/customXml" ds:itemID="{99390DEB-7ED3-4DB6-8BFC-DC98AD959EA6}">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
  <TotalTime>1426</TotalTime>
  <Words>1368</Words>
  <Application>Microsoft Office PowerPoint</Application>
  <PresentationFormat>Panorámica</PresentationFormat>
  <Paragraphs>322</Paragraphs>
  <Slides>54</Slides>
  <Notes>1</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54</vt:i4>
      </vt:variant>
    </vt:vector>
  </HeadingPairs>
  <TitlesOfParts>
    <vt:vector size="62" baseType="lpstr">
      <vt:lpstr>Arial</vt:lpstr>
      <vt:lpstr>Arial Bold</vt:lpstr>
      <vt:lpstr>Calibri</vt:lpstr>
      <vt:lpstr>Comic Sans MS</vt:lpstr>
      <vt:lpstr>Courier New,monospace</vt:lpstr>
      <vt:lpstr>Titillium Web</vt:lpstr>
      <vt:lpstr>Wingdings</vt:lpstr>
      <vt:lpstr>UNED</vt:lpstr>
      <vt:lpstr>Anonimización de datos con Amnesia: un caso práctico #LoveDataWeek</vt:lpstr>
      <vt:lpstr>Presentación de PowerPoint</vt:lpstr>
      <vt:lpstr>Los datos personales y la anonimización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K-anonimidad</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Ejemplo práctico con Amnesia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Sesión de preguntas</vt:lpstr>
      <vt:lpstr>Presentación de PowerPoint</vt:lpstr>
      <vt:lpstr>Presentación de PowerPoint</vt:lpstr>
      <vt:lpstr>Presentación de PowerPoint</vt:lpstr>
    </vt:vector>
  </TitlesOfParts>
  <Company>JTI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 here over 2 lines Arial Bold ALL CAPS</dc:title>
  <dc:creator>Perrot, Charlotte</dc:creator>
  <cp:lastModifiedBy>ANDRES SANTIAGO JIMENEZ</cp:lastModifiedBy>
  <cp:revision>146</cp:revision>
  <dcterms:created xsi:type="dcterms:W3CDTF">2019-01-22T16:01:25Z</dcterms:created>
  <dcterms:modified xsi:type="dcterms:W3CDTF">2026-02-10T11:55:46Z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0x0101004E61B1A8A82CBE4A8DBD7416C4A1E8D6</vt:lpwstr>
  </property>
</Properties>
</file>